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626B2-A327-5D4F-9D91-1F9DE2655272}" v="28" dt="2020-06-10T09:39:51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4677"/>
  </p:normalViewPr>
  <p:slideViewPr>
    <p:cSldViewPr snapToGrid="0" snapToObjects="1">
      <p:cViewPr varScale="1">
        <p:scale>
          <a:sx n="103" d="100"/>
          <a:sy n="103" d="100"/>
        </p:scale>
        <p:origin x="168" y="3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Kinseher" userId="e6e8be1c72a58ee0" providerId="LiveId" clId="{60D626B2-A327-5D4F-9D91-1F9DE2655272}"/>
    <pc:docChg chg="undo custSel mod addSld modSld">
      <pc:chgData name="Dominic Kinseher" userId="e6e8be1c72a58ee0" providerId="LiveId" clId="{60D626B2-A327-5D4F-9D91-1F9DE2655272}" dt="2020-06-10T09:39:57.970" v="1715" actId="1076"/>
      <pc:docMkLst>
        <pc:docMk/>
      </pc:docMkLst>
      <pc:sldChg chg="modSp">
        <pc:chgData name="Dominic Kinseher" userId="e6e8be1c72a58ee0" providerId="LiveId" clId="{60D626B2-A327-5D4F-9D91-1F9DE2655272}" dt="2020-06-10T09:01:01.973" v="10" actId="20577"/>
        <pc:sldMkLst>
          <pc:docMk/>
          <pc:sldMk cId="333778707" sldId="256"/>
        </pc:sldMkLst>
        <pc:spChg chg="mod">
          <ac:chgData name="Dominic Kinseher" userId="e6e8be1c72a58ee0" providerId="LiveId" clId="{60D626B2-A327-5D4F-9D91-1F9DE2655272}" dt="2020-06-10T09:01:01.973" v="10" actId="20577"/>
          <ac:spMkLst>
            <pc:docMk/>
            <pc:sldMk cId="333778707" sldId="256"/>
            <ac:spMk id="2" creationId="{2FA89C7A-78C0-9944-B6B5-3615AD408F7E}"/>
          </ac:spMkLst>
        </pc:spChg>
      </pc:sldChg>
      <pc:sldChg chg="addSp modSp">
        <pc:chgData name="Dominic Kinseher" userId="e6e8be1c72a58ee0" providerId="LiveId" clId="{60D626B2-A327-5D4F-9D91-1F9DE2655272}" dt="2020-06-10T09:06:43.208" v="399" actId="20577"/>
        <pc:sldMkLst>
          <pc:docMk/>
          <pc:sldMk cId="637983897" sldId="257"/>
        </pc:sldMkLst>
        <pc:spChg chg="mod">
          <ac:chgData name="Dominic Kinseher" userId="e6e8be1c72a58ee0" providerId="LiveId" clId="{60D626B2-A327-5D4F-9D91-1F9DE2655272}" dt="2020-06-10T09:00:54.624" v="6" actId="20577"/>
          <ac:spMkLst>
            <pc:docMk/>
            <pc:sldMk cId="637983897" sldId="257"/>
            <ac:spMk id="2" creationId="{3F91D172-A611-514F-B078-22F0D2EF3D4A}"/>
          </ac:spMkLst>
        </pc:spChg>
        <pc:spChg chg="mod">
          <ac:chgData name="Dominic Kinseher" userId="e6e8be1c72a58ee0" providerId="LiveId" clId="{60D626B2-A327-5D4F-9D91-1F9DE2655272}" dt="2020-06-10T09:06:24.726" v="394" actId="1076"/>
          <ac:spMkLst>
            <pc:docMk/>
            <pc:sldMk cId="637983897" sldId="257"/>
            <ac:spMk id="3" creationId="{9D1BD08C-A196-8A44-B7C1-D0C5581FF29D}"/>
          </ac:spMkLst>
        </pc:spChg>
        <pc:graphicFrameChg chg="add mod modGraphic">
          <ac:chgData name="Dominic Kinseher" userId="e6e8be1c72a58ee0" providerId="LiveId" clId="{60D626B2-A327-5D4F-9D91-1F9DE2655272}" dt="2020-06-10T09:06:43.208" v="399" actId="20577"/>
          <ac:graphicFrameMkLst>
            <pc:docMk/>
            <pc:sldMk cId="637983897" sldId="257"/>
            <ac:graphicFrameMk id="7" creationId="{BFC9E4DF-ADA4-E146-B922-32E11DB1C415}"/>
          </ac:graphicFrameMkLst>
        </pc:graphicFrameChg>
      </pc:sldChg>
      <pc:sldChg chg="modSp">
        <pc:chgData name="Dominic Kinseher" userId="e6e8be1c72a58ee0" providerId="LiveId" clId="{60D626B2-A327-5D4F-9D91-1F9DE2655272}" dt="2020-06-10T09:09:40.342" v="476" actId="15"/>
        <pc:sldMkLst>
          <pc:docMk/>
          <pc:sldMk cId="1697121050" sldId="258"/>
        </pc:sldMkLst>
        <pc:spChg chg="mod">
          <ac:chgData name="Dominic Kinseher" userId="e6e8be1c72a58ee0" providerId="LiveId" clId="{60D626B2-A327-5D4F-9D91-1F9DE2655272}" dt="2020-06-10T09:06:50.408" v="406" actId="20577"/>
          <ac:spMkLst>
            <pc:docMk/>
            <pc:sldMk cId="1697121050" sldId="258"/>
            <ac:spMk id="2" creationId="{E46C2833-4102-0147-9BE7-1C01375D090A}"/>
          </ac:spMkLst>
        </pc:spChg>
        <pc:spChg chg="mod">
          <ac:chgData name="Dominic Kinseher" userId="e6e8be1c72a58ee0" providerId="LiveId" clId="{60D626B2-A327-5D4F-9D91-1F9DE2655272}" dt="2020-06-10T09:09:40.342" v="476" actId="15"/>
          <ac:spMkLst>
            <pc:docMk/>
            <pc:sldMk cId="1697121050" sldId="258"/>
            <ac:spMk id="3" creationId="{5B18A5AA-1371-7247-9423-F4038133D280}"/>
          </ac:spMkLst>
        </pc:spChg>
      </pc:sldChg>
      <pc:sldChg chg="addSp delSp modSp mod modClrScheme chgLayout">
        <pc:chgData name="Dominic Kinseher" userId="e6e8be1c72a58ee0" providerId="LiveId" clId="{60D626B2-A327-5D4F-9D91-1F9DE2655272}" dt="2020-06-10T09:14:00.489" v="579" actId="14100"/>
        <pc:sldMkLst>
          <pc:docMk/>
          <pc:sldMk cId="992323662" sldId="259"/>
        </pc:sldMkLst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2" creationId="{A7A88281-139F-EE4B-A38B-9CA6D0129A37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3" creationId="{CFD7FF8F-74AB-F543-B2D6-1329CA96D039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4" creationId="{7E6DFAE3-D256-334A-A693-EF207EBFB35B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5" creationId="{613EC9DC-C70B-0D4A-996F-2842B395A8D0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6" creationId="{75F09279-122C-704B-9141-436E49EF8B26}"/>
          </ac:spMkLst>
        </pc:spChg>
        <pc:spChg chg="add del 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12" creationId="{63F34DDF-9771-4614-AAF1-1848EAB65C58}"/>
          </ac:spMkLst>
        </pc:spChg>
        <pc:spChg chg="add del 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14" creationId="{EAE7C798-4C76-44FC-BDC2-AEBD897AD4EA}"/>
          </ac:spMkLst>
        </pc:spChg>
        <pc:picChg chg="add mod ord">
          <ac:chgData name="Dominic Kinseher" userId="e6e8be1c72a58ee0" providerId="LiveId" clId="{60D626B2-A327-5D4F-9D91-1F9DE2655272}" dt="2020-06-10T09:13:50.959" v="576" actId="14100"/>
          <ac:picMkLst>
            <pc:docMk/>
            <pc:sldMk cId="992323662" sldId="259"/>
            <ac:picMk id="7" creationId="{49EADEC9-60AC-0D48-8255-289AD6FCD728}"/>
          </ac:picMkLst>
        </pc:picChg>
        <pc:picChg chg="add mod">
          <ac:chgData name="Dominic Kinseher" userId="e6e8be1c72a58ee0" providerId="LiveId" clId="{60D626B2-A327-5D4F-9D91-1F9DE2655272}" dt="2020-06-10T09:14:00.489" v="579" actId="14100"/>
          <ac:picMkLst>
            <pc:docMk/>
            <pc:sldMk cId="992323662" sldId="259"/>
            <ac:picMk id="8" creationId="{08615880-1BA1-9A43-B9B9-2B3FC96A18BF}"/>
          </ac:picMkLst>
        </pc:picChg>
      </pc:sldChg>
      <pc:sldChg chg="addSp modSp">
        <pc:chgData name="Dominic Kinseher" userId="e6e8be1c72a58ee0" providerId="LiveId" clId="{60D626B2-A327-5D4F-9D91-1F9DE2655272}" dt="2020-06-10T09:17:12.661" v="849" actId="1076"/>
        <pc:sldMkLst>
          <pc:docMk/>
          <pc:sldMk cId="2188503649" sldId="260"/>
        </pc:sldMkLst>
        <pc:spChg chg="mod">
          <ac:chgData name="Dominic Kinseher" userId="e6e8be1c72a58ee0" providerId="LiveId" clId="{60D626B2-A327-5D4F-9D91-1F9DE2655272}" dt="2020-06-10T09:14:20.790" v="594" actId="20577"/>
          <ac:spMkLst>
            <pc:docMk/>
            <pc:sldMk cId="2188503649" sldId="260"/>
            <ac:spMk id="2" creationId="{D5346EF7-E34D-824A-A34E-57F32ED6F3C7}"/>
          </ac:spMkLst>
        </pc:spChg>
        <pc:spChg chg="mod">
          <ac:chgData name="Dominic Kinseher" userId="e6e8be1c72a58ee0" providerId="LiveId" clId="{60D626B2-A327-5D4F-9D91-1F9DE2655272}" dt="2020-06-10T09:16:40.368" v="842" actId="27636"/>
          <ac:spMkLst>
            <pc:docMk/>
            <pc:sldMk cId="2188503649" sldId="260"/>
            <ac:spMk id="3" creationId="{541E5753-5471-DF4C-9C76-AF9C776D4205}"/>
          </ac:spMkLst>
        </pc:spChg>
        <pc:graphicFrameChg chg="add mod modGraphic">
          <ac:chgData name="Dominic Kinseher" userId="e6e8be1c72a58ee0" providerId="LiveId" clId="{60D626B2-A327-5D4F-9D91-1F9DE2655272}" dt="2020-06-10T09:17:12.661" v="849" actId="1076"/>
          <ac:graphicFrameMkLst>
            <pc:docMk/>
            <pc:sldMk cId="2188503649" sldId="260"/>
            <ac:graphicFrameMk id="7" creationId="{D2251C5D-B085-A54A-9D64-612552E51A56}"/>
          </ac:graphicFrameMkLst>
        </pc:graphicFrameChg>
      </pc:sldChg>
      <pc:sldChg chg="modSp">
        <pc:chgData name="Dominic Kinseher" userId="e6e8be1c72a58ee0" providerId="LiveId" clId="{60D626B2-A327-5D4F-9D91-1F9DE2655272}" dt="2020-06-10T09:19:48.508" v="998" actId="20577"/>
        <pc:sldMkLst>
          <pc:docMk/>
          <pc:sldMk cId="2280564812" sldId="261"/>
        </pc:sldMkLst>
        <pc:spChg chg="mod">
          <ac:chgData name="Dominic Kinseher" userId="e6e8be1c72a58ee0" providerId="LiveId" clId="{60D626B2-A327-5D4F-9D91-1F9DE2655272}" dt="2020-06-10T09:17:28.601" v="858" actId="20577"/>
          <ac:spMkLst>
            <pc:docMk/>
            <pc:sldMk cId="2280564812" sldId="261"/>
            <ac:spMk id="2" creationId="{AE9F66CB-7F31-1A4D-B058-092BCEAB183C}"/>
          </ac:spMkLst>
        </pc:spChg>
        <pc:spChg chg="mod">
          <ac:chgData name="Dominic Kinseher" userId="e6e8be1c72a58ee0" providerId="LiveId" clId="{60D626B2-A327-5D4F-9D91-1F9DE2655272}" dt="2020-06-10T09:19:48.508" v="998" actId="20577"/>
          <ac:spMkLst>
            <pc:docMk/>
            <pc:sldMk cId="2280564812" sldId="261"/>
            <ac:spMk id="3" creationId="{E9455CA6-DA98-434D-B02F-69FD18CFF774}"/>
          </ac:spMkLst>
        </pc:spChg>
      </pc:sldChg>
      <pc:sldChg chg="addSp modSp">
        <pc:chgData name="Dominic Kinseher" userId="e6e8be1c72a58ee0" providerId="LiveId" clId="{60D626B2-A327-5D4F-9D91-1F9DE2655272}" dt="2020-06-10T09:21:35.943" v="1022" actId="1076"/>
        <pc:sldMkLst>
          <pc:docMk/>
          <pc:sldMk cId="2350859907" sldId="262"/>
        </pc:sldMkLst>
        <pc:spChg chg="mod">
          <ac:chgData name="Dominic Kinseher" userId="e6e8be1c72a58ee0" providerId="LiveId" clId="{60D626B2-A327-5D4F-9D91-1F9DE2655272}" dt="2020-06-10T09:20:58.009" v="1013" actId="20577"/>
          <ac:spMkLst>
            <pc:docMk/>
            <pc:sldMk cId="2350859907" sldId="262"/>
            <ac:spMk id="2" creationId="{252F9F90-1353-7348-8E5A-2B89D73F25B8}"/>
          </ac:spMkLst>
        </pc:spChg>
        <pc:spChg chg="mod">
          <ac:chgData name="Dominic Kinseher" userId="e6e8be1c72a58ee0" providerId="LiveId" clId="{60D626B2-A327-5D4F-9D91-1F9DE2655272}" dt="2020-06-10T09:21:32.393" v="1021"/>
          <ac:spMkLst>
            <pc:docMk/>
            <pc:sldMk cId="2350859907" sldId="262"/>
            <ac:spMk id="3" creationId="{CC9766E9-700E-8749-A6A4-BB9293E1237D}"/>
          </ac:spMkLst>
        </pc:spChg>
        <pc:picChg chg="add mod">
          <ac:chgData name="Dominic Kinseher" userId="e6e8be1c72a58ee0" providerId="LiveId" clId="{60D626B2-A327-5D4F-9D91-1F9DE2655272}" dt="2020-06-10T09:21:35.943" v="1022" actId="1076"/>
          <ac:picMkLst>
            <pc:docMk/>
            <pc:sldMk cId="2350859907" sldId="262"/>
            <ac:picMk id="7" creationId="{D68A8764-DB00-8F4E-A205-0181B39353DB}"/>
          </ac:picMkLst>
        </pc:picChg>
      </pc:sldChg>
      <pc:sldChg chg="modSp">
        <pc:chgData name="Dominic Kinseher" userId="e6e8be1c72a58ee0" providerId="LiveId" clId="{60D626B2-A327-5D4F-9D91-1F9DE2655272}" dt="2020-06-10T09:22:14.851" v="1033" actId="27636"/>
        <pc:sldMkLst>
          <pc:docMk/>
          <pc:sldMk cId="918680152" sldId="263"/>
        </pc:sldMkLst>
        <pc:spChg chg="mod">
          <ac:chgData name="Dominic Kinseher" userId="e6e8be1c72a58ee0" providerId="LiveId" clId="{60D626B2-A327-5D4F-9D91-1F9DE2655272}" dt="2020-06-10T09:21:40.534" v="1031" actId="20577"/>
          <ac:spMkLst>
            <pc:docMk/>
            <pc:sldMk cId="918680152" sldId="263"/>
            <ac:spMk id="2" creationId="{AA2B05E3-7D84-8142-8CBF-ACF327BC75C0}"/>
          </ac:spMkLst>
        </pc:spChg>
        <pc:spChg chg="mod">
          <ac:chgData name="Dominic Kinseher" userId="e6e8be1c72a58ee0" providerId="LiveId" clId="{60D626B2-A327-5D4F-9D91-1F9DE2655272}" dt="2020-06-10T09:22:14.851" v="1033" actId="27636"/>
          <ac:spMkLst>
            <pc:docMk/>
            <pc:sldMk cId="918680152" sldId="263"/>
            <ac:spMk id="3" creationId="{963D007F-3690-FF4D-B7C2-4DAD721E627C}"/>
          </ac:spMkLst>
        </pc:spChg>
      </pc:sldChg>
      <pc:sldChg chg="addSp modSp new">
        <pc:chgData name="Dominic Kinseher" userId="e6e8be1c72a58ee0" providerId="LiveId" clId="{60D626B2-A327-5D4F-9D91-1F9DE2655272}" dt="2020-06-10T09:33:13.335" v="1288" actId="113"/>
        <pc:sldMkLst>
          <pc:docMk/>
          <pc:sldMk cId="3059192083" sldId="264"/>
        </pc:sldMkLst>
        <pc:spChg chg="mod">
          <ac:chgData name="Dominic Kinseher" userId="e6e8be1c72a58ee0" providerId="LiveId" clId="{60D626B2-A327-5D4F-9D91-1F9DE2655272}" dt="2020-06-10T09:22:24.544" v="1041" actId="20577"/>
          <ac:spMkLst>
            <pc:docMk/>
            <pc:sldMk cId="3059192083" sldId="264"/>
            <ac:spMk id="2" creationId="{6F2C0625-FB98-5D4D-8F3C-0337BD68F8CA}"/>
          </ac:spMkLst>
        </pc:spChg>
        <pc:spChg chg="mod">
          <ac:chgData name="Dominic Kinseher" userId="e6e8be1c72a58ee0" providerId="LiveId" clId="{60D626B2-A327-5D4F-9D91-1F9DE2655272}" dt="2020-06-10T09:33:13.335" v="1288" actId="113"/>
          <ac:spMkLst>
            <pc:docMk/>
            <pc:sldMk cId="3059192083" sldId="264"/>
            <ac:spMk id="3" creationId="{32642CAC-BCF7-8141-902C-F70F0C074065}"/>
          </ac:spMkLst>
        </pc:spChg>
        <pc:graphicFrameChg chg="add mod modGraphic">
          <ac:chgData name="Dominic Kinseher" userId="e6e8be1c72a58ee0" providerId="LiveId" clId="{60D626B2-A327-5D4F-9D91-1F9DE2655272}" dt="2020-06-10T09:32:46.021" v="1256" actId="20577"/>
          <ac:graphicFrameMkLst>
            <pc:docMk/>
            <pc:sldMk cId="3059192083" sldId="264"/>
            <ac:graphicFrameMk id="7" creationId="{19D15545-807A-0D45-8568-D4D77CE60E71}"/>
          </ac:graphicFrameMkLst>
        </pc:graphicFrameChg>
      </pc:sldChg>
      <pc:sldChg chg="addSp modSp new">
        <pc:chgData name="Dominic Kinseher" userId="e6e8be1c72a58ee0" providerId="LiveId" clId="{60D626B2-A327-5D4F-9D91-1F9DE2655272}" dt="2020-06-10T09:39:57.970" v="1715" actId="1076"/>
        <pc:sldMkLst>
          <pc:docMk/>
          <pc:sldMk cId="820640216" sldId="265"/>
        </pc:sldMkLst>
        <pc:spChg chg="mod">
          <ac:chgData name="Dominic Kinseher" userId="e6e8be1c72a58ee0" providerId="LiveId" clId="{60D626B2-A327-5D4F-9D91-1F9DE2655272}" dt="2020-06-10T09:33:18.802" v="1296" actId="20577"/>
          <ac:spMkLst>
            <pc:docMk/>
            <pc:sldMk cId="820640216" sldId="265"/>
            <ac:spMk id="2" creationId="{DBE79556-CE25-6A45-AE8E-C32D41A04A13}"/>
          </ac:spMkLst>
        </pc:spChg>
        <pc:spChg chg="mod">
          <ac:chgData name="Dominic Kinseher" userId="e6e8be1c72a58ee0" providerId="LiveId" clId="{60D626B2-A327-5D4F-9D91-1F9DE2655272}" dt="2020-06-10T09:35:26.579" v="1481" actId="20577"/>
          <ac:spMkLst>
            <pc:docMk/>
            <pc:sldMk cId="820640216" sldId="265"/>
            <ac:spMk id="3" creationId="{BC1CDA8F-C2A8-7D4F-83A4-E1803656E8BD}"/>
          </ac:spMkLst>
        </pc:spChg>
        <pc:picChg chg="add mod">
          <ac:chgData name="Dominic Kinseher" userId="e6e8be1c72a58ee0" providerId="LiveId" clId="{60D626B2-A327-5D4F-9D91-1F9DE2655272}" dt="2020-06-10T09:39:57.970" v="1715" actId="1076"/>
          <ac:picMkLst>
            <pc:docMk/>
            <pc:sldMk cId="820640216" sldId="265"/>
            <ac:picMk id="7" creationId="{206112C8-82DC-524F-A45F-116998A7B000}"/>
          </ac:picMkLst>
        </pc:picChg>
      </pc:sldChg>
      <pc:sldChg chg="addSp modSp new">
        <pc:chgData name="Dominic Kinseher" userId="e6e8be1c72a58ee0" providerId="LiveId" clId="{60D626B2-A327-5D4F-9D91-1F9DE2655272}" dt="2020-06-10T09:38:53.741" v="1711" actId="1076"/>
        <pc:sldMkLst>
          <pc:docMk/>
          <pc:sldMk cId="4197292641" sldId="266"/>
        </pc:sldMkLst>
        <pc:spChg chg="mod">
          <ac:chgData name="Dominic Kinseher" userId="e6e8be1c72a58ee0" providerId="LiveId" clId="{60D626B2-A327-5D4F-9D91-1F9DE2655272}" dt="2020-06-10T09:35:43.253" v="1489" actId="20577"/>
          <ac:spMkLst>
            <pc:docMk/>
            <pc:sldMk cId="4197292641" sldId="266"/>
            <ac:spMk id="2" creationId="{7906CAA0-9A09-CE41-9028-FA16DF549449}"/>
          </ac:spMkLst>
        </pc:spChg>
        <pc:spChg chg="mod">
          <ac:chgData name="Dominic Kinseher" userId="e6e8be1c72a58ee0" providerId="LiveId" clId="{60D626B2-A327-5D4F-9D91-1F9DE2655272}" dt="2020-06-10T09:37:23.301" v="1658" actId="113"/>
          <ac:spMkLst>
            <pc:docMk/>
            <pc:sldMk cId="4197292641" sldId="266"/>
            <ac:spMk id="3" creationId="{7CA448C8-0FDB-3D42-83C7-AD64B48D5E22}"/>
          </ac:spMkLst>
        </pc:spChg>
        <pc:picChg chg="add mod">
          <ac:chgData name="Dominic Kinseher" userId="e6e8be1c72a58ee0" providerId="LiveId" clId="{60D626B2-A327-5D4F-9D91-1F9DE2655272}" dt="2020-06-10T09:38:53.741" v="1711" actId="1076"/>
          <ac:picMkLst>
            <pc:docMk/>
            <pc:sldMk cId="4197292641" sldId="266"/>
            <ac:picMk id="7" creationId="{1990D0B3-CF58-DC48-999D-4D355A1CA4A3}"/>
          </ac:picMkLst>
        </pc:picChg>
      </pc:sldChg>
      <pc:sldChg chg="modSp new">
        <pc:chgData name="Dominic Kinseher" userId="e6e8be1c72a58ee0" providerId="LiveId" clId="{60D626B2-A327-5D4F-9D91-1F9DE2655272}" dt="2020-06-10T09:37:55.775" v="1708" actId="113"/>
        <pc:sldMkLst>
          <pc:docMk/>
          <pc:sldMk cId="2185215163" sldId="267"/>
        </pc:sldMkLst>
        <pc:spChg chg="mod">
          <ac:chgData name="Dominic Kinseher" userId="e6e8be1c72a58ee0" providerId="LiveId" clId="{60D626B2-A327-5D4F-9D91-1F9DE2655272}" dt="2020-06-10T09:37:28.148" v="1666" actId="20577"/>
          <ac:spMkLst>
            <pc:docMk/>
            <pc:sldMk cId="2185215163" sldId="267"/>
            <ac:spMk id="2" creationId="{2B32DD60-E74A-2D45-AEA9-38ECDEE92718}"/>
          </ac:spMkLst>
        </pc:spChg>
        <pc:spChg chg="mod">
          <ac:chgData name="Dominic Kinseher" userId="e6e8be1c72a58ee0" providerId="LiveId" clId="{60D626B2-A327-5D4F-9D91-1F9DE2655272}" dt="2020-06-10T09:37:55.775" v="1708" actId="113"/>
          <ac:spMkLst>
            <pc:docMk/>
            <pc:sldMk cId="2185215163" sldId="267"/>
            <ac:spMk id="3" creationId="{FE0A5131-4EB2-8A40-B1C2-8FFFABF99E73}"/>
          </ac:spMkLst>
        </pc:spChg>
      </pc:sldChg>
    </pc:docChg>
  </pc:docChgLst>
  <pc:docChgLst>
    <pc:chgData name="Dominic Kinseher" userId="e6e8be1c72a58ee0" providerId="LiveId" clId="{6EEEB125-515D-624E-9BF3-919687F881FA}"/>
    <pc:docChg chg="custSel modSld">
      <pc:chgData name="Dominic Kinseher" userId="e6e8be1c72a58ee0" providerId="LiveId" clId="{6EEEB125-515D-624E-9BF3-919687F881FA}" dt="2020-06-10T08:39:53.735" v="124" actId="20577"/>
      <pc:docMkLst>
        <pc:docMk/>
      </pc:docMkLst>
      <pc:sldChg chg="modSp">
        <pc:chgData name="Dominic Kinseher" userId="e6e8be1c72a58ee0" providerId="LiveId" clId="{6EEEB125-515D-624E-9BF3-919687F881FA}" dt="2020-06-10T08:39:42.702" v="122" actId="20577"/>
        <pc:sldMkLst>
          <pc:docMk/>
          <pc:sldMk cId="333778707" sldId="256"/>
        </pc:sldMkLst>
        <pc:spChg chg="mod">
          <ac:chgData name="Dominic Kinseher" userId="e6e8be1c72a58ee0" providerId="LiveId" clId="{6EEEB125-515D-624E-9BF3-919687F881FA}" dt="2020-06-10T08:39:42.702" v="122" actId="20577"/>
          <ac:spMkLst>
            <pc:docMk/>
            <pc:sldMk cId="333778707" sldId="256"/>
            <ac:spMk id="2" creationId="{2FA89C7A-78C0-9944-B6B5-3615AD408F7E}"/>
          </ac:spMkLst>
        </pc:spChg>
      </pc:sldChg>
      <pc:sldChg chg="modSp">
        <pc:chgData name="Dominic Kinseher" userId="e6e8be1c72a58ee0" providerId="LiveId" clId="{6EEEB125-515D-624E-9BF3-919687F881FA}" dt="2020-06-06T11:33:48.344" v="7" actId="20577"/>
        <pc:sldMkLst>
          <pc:docMk/>
          <pc:sldMk cId="637983897" sldId="257"/>
        </pc:sldMkLst>
        <pc:spChg chg="mod">
          <ac:chgData name="Dominic Kinseher" userId="e6e8be1c72a58ee0" providerId="LiveId" clId="{6EEEB125-515D-624E-9BF3-919687F881FA}" dt="2020-06-06T11:33:48.344" v="7" actId="20577"/>
          <ac:spMkLst>
            <pc:docMk/>
            <pc:sldMk cId="637983897" sldId="257"/>
            <ac:spMk id="3" creationId="{9D1BD08C-A196-8A44-B7C1-D0C5581FF29D}"/>
          </ac:spMkLst>
        </pc:spChg>
      </pc:sldChg>
      <pc:sldChg chg="modSp">
        <pc:chgData name="Dominic Kinseher" userId="e6e8be1c72a58ee0" providerId="LiveId" clId="{6EEEB125-515D-624E-9BF3-919687F881FA}" dt="2020-06-10T08:39:47.755" v="123" actId="20577"/>
        <pc:sldMkLst>
          <pc:docMk/>
          <pc:sldMk cId="1697121050" sldId="258"/>
        </pc:sldMkLst>
        <pc:spChg chg="mod">
          <ac:chgData name="Dominic Kinseher" userId="e6e8be1c72a58ee0" providerId="LiveId" clId="{6EEEB125-515D-624E-9BF3-919687F881FA}" dt="2020-06-10T08:39:47.755" v="123" actId="20577"/>
          <ac:spMkLst>
            <pc:docMk/>
            <pc:sldMk cId="1697121050" sldId="258"/>
            <ac:spMk id="3" creationId="{5B18A5AA-1371-7247-9423-F4038133D280}"/>
          </ac:spMkLst>
        </pc:spChg>
      </pc:sldChg>
      <pc:sldChg chg="modSp">
        <pc:chgData name="Dominic Kinseher" userId="e6e8be1c72a58ee0" providerId="LiveId" clId="{6EEEB125-515D-624E-9BF3-919687F881FA}" dt="2020-06-06T11:43:24.414" v="75" actId="20577"/>
        <pc:sldMkLst>
          <pc:docMk/>
          <pc:sldMk cId="992323662" sldId="259"/>
        </pc:sldMkLst>
        <pc:spChg chg="mod">
          <ac:chgData name="Dominic Kinseher" userId="e6e8be1c72a58ee0" providerId="LiveId" clId="{6EEEB125-515D-624E-9BF3-919687F881FA}" dt="2020-06-06T11:43:24.414" v="75" actId="20577"/>
          <ac:spMkLst>
            <pc:docMk/>
            <pc:sldMk cId="992323662" sldId="259"/>
            <ac:spMk id="3" creationId="{CFD7FF8F-74AB-F543-B2D6-1329CA96D039}"/>
          </ac:spMkLst>
        </pc:spChg>
      </pc:sldChg>
      <pc:sldChg chg="modSp">
        <pc:chgData name="Dominic Kinseher" userId="e6e8be1c72a58ee0" providerId="LiveId" clId="{6EEEB125-515D-624E-9BF3-919687F881FA}" dt="2020-06-10T08:39:53.735" v="124" actId="20577"/>
        <pc:sldMkLst>
          <pc:docMk/>
          <pc:sldMk cId="2188503649" sldId="260"/>
        </pc:sldMkLst>
        <pc:spChg chg="mod">
          <ac:chgData name="Dominic Kinseher" userId="e6e8be1c72a58ee0" providerId="LiveId" clId="{6EEEB125-515D-624E-9BF3-919687F881FA}" dt="2020-06-10T08:39:53.735" v="124" actId="20577"/>
          <ac:spMkLst>
            <pc:docMk/>
            <pc:sldMk cId="2188503649" sldId="260"/>
            <ac:spMk id="3" creationId="{541E5753-5471-DF4C-9C76-AF9C776D4205}"/>
          </ac:spMkLst>
        </pc:spChg>
      </pc:sldChg>
      <pc:sldChg chg="modSp">
        <pc:chgData name="Dominic Kinseher" userId="e6e8be1c72a58ee0" providerId="LiveId" clId="{6EEEB125-515D-624E-9BF3-919687F881FA}" dt="2020-06-06T11:34:34.299" v="11"/>
        <pc:sldMkLst>
          <pc:docMk/>
          <pc:sldMk cId="2280564812" sldId="261"/>
        </pc:sldMkLst>
        <pc:spChg chg="mod">
          <ac:chgData name="Dominic Kinseher" userId="e6e8be1c72a58ee0" providerId="LiveId" clId="{6EEEB125-515D-624E-9BF3-919687F881FA}" dt="2020-06-06T11:34:34.299" v="11"/>
          <ac:spMkLst>
            <pc:docMk/>
            <pc:sldMk cId="2280564812" sldId="261"/>
            <ac:spMk id="3" creationId="{E9455CA6-DA98-434D-B02F-69FD18CFF774}"/>
          </ac:spMkLst>
        </pc:spChg>
      </pc:sldChg>
      <pc:sldChg chg="modSp">
        <pc:chgData name="Dominic Kinseher" userId="e6e8be1c72a58ee0" providerId="LiveId" clId="{6EEEB125-515D-624E-9BF3-919687F881FA}" dt="2020-06-06T11:36:20.525" v="28" actId="14"/>
        <pc:sldMkLst>
          <pc:docMk/>
          <pc:sldMk cId="2350859907" sldId="262"/>
        </pc:sldMkLst>
        <pc:spChg chg="mod">
          <ac:chgData name="Dominic Kinseher" userId="e6e8be1c72a58ee0" providerId="LiveId" clId="{6EEEB125-515D-624E-9BF3-919687F881FA}" dt="2020-06-06T11:36:20.525" v="28" actId="14"/>
          <ac:spMkLst>
            <pc:docMk/>
            <pc:sldMk cId="2350859907" sldId="262"/>
            <ac:spMk id="3" creationId="{CC9766E9-700E-8749-A6A4-BB9293E123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18F3-EFC6-624C-8D76-69554BB8147B}" type="datetimeFigureOut">
              <a:rPr lang="en-CH" smtClean="0"/>
              <a:t>10.06.20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1A8D-7D86-7A4E-A9B2-4AE332B494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8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1A8D-7D86-7A4E-A9B2-4AE332B4946F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77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A6CE-CD58-3C4D-B53A-81035E720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87C7B-E948-B642-B82D-E34423C4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6D919-EF5D-6E48-91A8-A590D5A8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C222A-0222-1447-9E02-35BF00910F1C}" type="datetime2">
              <a:rPr lang="de-CH" smtClean="0"/>
              <a:t>Mittwoch, 10. Juni 2020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AD38C-B340-A244-BA39-FDD64FB6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H" dirty="0"/>
              <a:t>http://www.kinseher.com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838D-028C-784F-81F8-9A3F69E5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1DCC-F319-6241-8E85-F3708E6A7587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471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E643-1928-EF47-BB05-A58233B1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26D5B-0EE2-9645-89C5-5E58897E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E15E-1247-8346-90DA-C62177F2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9BAE-DCD1-004C-BCC5-EB8F3504554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1826-29E9-6140-86B1-432E9FC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CAA2-9CAF-FF43-A161-A8D0544D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298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1060B-65A3-C149-86BA-7930C4860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E7D11-84C4-504C-AE3C-564F958C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D0F3-02DE-E840-9D32-9FEB0560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6D58-6172-034A-BA16-69E6D51A4A5D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D70A-32FE-8F4D-A985-A6BAEF30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F8C6-C678-004F-91B6-586FBF8D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23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14FB-C650-7B4F-AC70-9DEC3123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DAC9-7267-BA40-B7F6-B664ACFA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0D73-58DC-674F-811A-51F6FB86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44BF-6713-1D42-AB53-60B5ACDE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2BD52-404E-E843-B267-CCF5C065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74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2810-4FFF-B244-9806-F6E45C5E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A150-DECE-1D42-BEE6-1AAC1C58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E8C6-0124-1246-898D-0705A046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27E-5C01-7244-AC5C-BDCE9D8994C2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7F222-C31A-FD45-B323-79D9C78E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C07D-14D5-E746-80F4-99351932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82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C190-DA97-DB40-A89D-1CA37C2D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1E7F-68D3-4E44-A011-1D86D21C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859"/>
            <a:ext cx="5181600" cy="47451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5629A-851C-9B45-A5B7-C848F92F2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859"/>
            <a:ext cx="5181600" cy="47451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1EDD-8E31-324C-AC29-221989F8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99C-C76F-9F45-A1FE-FA6FC8104370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28981-1A3E-594E-A3A0-CA1993D4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9CFE-9C20-2243-941C-F289CEE9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7918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151B-8580-AA45-9F24-A1FFF8E0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AAAF6-9838-5941-91FC-82F2EE72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944B5-540C-9A40-B192-C0D14730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50B42-4684-BA4B-8F8F-B32B33367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7FB0B-ACF8-CF4D-9AB4-BF33E389C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57372-A486-2C4E-8E0C-215ADAAC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127-C4D8-FA48-AD81-50954F1BE17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2EC43-4AE2-ED4B-BFF1-9FDAEC15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F810E-B991-5F48-B2B6-567E539C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60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7970-E703-9048-8627-354141F7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A4337-DD11-564C-B631-0FF65D87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A2B-1856-2C46-B741-9739E86A5BEE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3EBD5-3330-9B4C-9C85-67CE41B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F692C-2974-BC4F-BDE3-8A4809E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2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A213A-7E1F-1C47-9ACD-3040F3BD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F4D-ED51-8447-BC18-150075C1C3A5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1BAF0-B71A-5343-95B4-907FCBB1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959D2-FC63-F240-9366-7601BFFB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854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8DE5-5C5C-9048-BE5E-35A06F29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762" y="357104"/>
            <a:ext cx="9339450" cy="930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FDCB-8F1A-6444-B6F1-8EFE59CD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8073"/>
            <a:ext cx="6172200" cy="45029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2B05D-DC74-384C-8CB6-5D854592A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8841F-DE98-7C4B-BFAB-C2BFA95D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2457-2DA4-8246-8D50-D76FE51EFBFF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9337-C215-7141-9845-4015B05F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0CC11-7642-1C4F-AB10-0A147CCB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19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D17C-ADDC-6941-B0D7-FDAB9447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66FD6-A616-7543-B204-FFB999368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9DF4D-1C7B-DC41-A8EB-92941B7D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CCDD1-B60E-1B47-BAC2-DA11004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1465-584A-6D49-9556-DE976737FE3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2EFF5-A0F5-764B-9A17-ABE81892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8DCFB-B845-A741-BC8D-5A669FED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93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0887A-C39B-A046-B376-AD3E62E1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65" y="365125"/>
            <a:ext cx="8415365" cy="88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619D4-5F79-F644-A012-7641EF7F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5127"/>
            <a:ext cx="10515600" cy="47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B4364-C450-9D41-BBF9-2EDABA8E7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4A36-C0B9-954E-98C7-97DEEE5943DE}" type="datetime2">
              <a:rPr lang="de-CH" smtClean="0"/>
              <a:t>Mittwoch, 10. Juni 2020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EF1D8-28A8-D743-884A-59A27D176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http://www.kinseher.com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5397-7B48-4241-B1E7-8BD800E6D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CCF1-640B-0E43-8F60-4323CEE3028F}" type="slidenum">
              <a:rPr lang="en-CH" smtClean="0"/>
              <a:t>‹#›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45402-B51F-7C4E-9EB8-4AB7BC0B7A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5131" y="365124"/>
            <a:ext cx="1117928" cy="887347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B6677439-A441-EA4C-AF34-E1B5BB90AC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65124"/>
            <a:ext cx="682193" cy="9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u/s!AuCOpXIcvujmia8kWYfTGP8niOlDrw?e=HUFfDu" TargetMode="External"/><Relationship Id="rId2" Type="http://schemas.openxmlformats.org/officeDocument/2006/relationships/hyperlink" Target="https://1drv.ms/u/s!AuCOpXIcvujmiaxIA-gpZYTVk2CPxw?e=VKERu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9C7A-78C0-9944-B6B5-3615AD408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b="1" dirty="0"/>
              <a:t>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E484B-9CD2-C740-BCB2-1002AFDED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3377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556-CE25-6A45-AE8E-C32D41A0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DA8F-C2A8-7D4F-83A4-E1803656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At The Pharmacy – Page 21 (Activities/tasks/duties)</a:t>
            </a:r>
          </a:p>
          <a:p>
            <a:pPr lvl="1"/>
            <a:r>
              <a:rPr lang="en-CH" dirty="0"/>
              <a:t>to advise the customers</a:t>
            </a:r>
          </a:p>
          <a:p>
            <a:pPr lvl="1"/>
            <a:r>
              <a:rPr lang="en-CH" dirty="0"/>
              <a:t>to use the cash register</a:t>
            </a:r>
          </a:p>
          <a:p>
            <a:pPr lvl="1"/>
            <a:r>
              <a:rPr lang="en-CH" dirty="0"/>
              <a:t>to fill in a form</a:t>
            </a:r>
          </a:p>
          <a:p>
            <a:pPr lvl="1"/>
            <a:r>
              <a:rPr lang="en-CH" dirty="0"/>
              <a:t>to have a break</a:t>
            </a:r>
          </a:p>
          <a:p>
            <a:pPr lvl="1"/>
            <a:r>
              <a:rPr lang="en-CH" dirty="0"/>
              <a:t>to recommend a generic</a:t>
            </a:r>
          </a:p>
          <a:p>
            <a:pPr lvl="1"/>
            <a:r>
              <a:rPr lang="en-CH" dirty="0"/>
              <a:t>to check for outdated products</a:t>
            </a:r>
          </a:p>
          <a:p>
            <a:r>
              <a:rPr lang="en-CH" b="1" dirty="0"/>
              <a:t>WHO (comprehension)</a:t>
            </a:r>
          </a:p>
          <a:p>
            <a:pPr lvl="1"/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F1B7-D839-B847-8BD8-18B3745F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D232-A56F-F14D-94BA-99A6CC7D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CCA70-F53C-D343-9E98-70F68DFF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10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112C8-82DC-524F-A45F-116998A7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80" y="1999209"/>
            <a:ext cx="3963920" cy="43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CAA0-9A09-CE41-9028-FA16DF54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48C8-0FDB-3D42-83C7-AD64B48D5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Compréhension de Lecture</a:t>
            </a:r>
          </a:p>
          <a:p>
            <a:pPr lvl="1"/>
            <a:r>
              <a:rPr lang="fr-CH" dirty="0"/>
              <a:t>Reading </a:t>
            </a:r>
            <a:r>
              <a:rPr lang="fr-CH" dirty="0" err="1"/>
              <a:t>Comprehension</a:t>
            </a:r>
            <a:r>
              <a:rPr lang="fr-CH" dirty="0"/>
              <a:t> - </a:t>
            </a:r>
            <a:r>
              <a:rPr lang="fr-CH" dirty="0" err="1"/>
              <a:t>Left</a:t>
            </a:r>
            <a:r>
              <a:rPr lang="fr-CH" dirty="0"/>
              <a:t> and Right </a:t>
            </a:r>
            <a:r>
              <a:rPr lang="fr-CH" dirty="0" err="1"/>
              <a:t>Brainpower</a:t>
            </a:r>
            <a:r>
              <a:rPr lang="en-CH" dirty="0"/>
              <a:t> </a:t>
            </a:r>
          </a:p>
          <a:p>
            <a:r>
              <a:rPr lang="en-CH" b="1" dirty="0"/>
              <a:t>Compréhension Auditive</a:t>
            </a:r>
          </a:p>
          <a:p>
            <a:pPr lvl="1"/>
            <a:r>
              <a:rPr lang="en-CH" dirty="0"/>
              <a:t>British Council – At the Chemist</a:t>
            </a:r>
          </a:p>
          <a:p>
            <a:r>
              <a:rPr lang="en-CH" b="1" dirty="0"/>
              <a:t>Vocabulary</a:t>
            </a:r>
          </a:p>
          <a:p>
            <a:pPr lvl="1"/>
            <a:r>
              <a:rPr lang="en-CH" dirty="0"/>
              <a:t>Illnesses and Symptoms</a:t>
            </a:r>
          </a:p>
          <a:p>
            <a:pPr lvl="1"/>
            <a:r>
              <a:rPr lang="en-CH" dirty="0"/>
              <a:t>Gap Fill</a:t>
            </a:r>
          </a:p>
          <a:p>
            <a:pPr lvl="1"/>
            <a:r>
              <a:rPr lang="en-CH" dirty="0"/>
              <a:t>Mots Croisés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1BD52-DE2B-6047-A7A9-B623C3C1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58B1-931A-4341-9215-CC08B020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5F7D-14F1-1448-93CC-4CA033C6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11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0D0B3-CF58-DC48-999D-4D355A1C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41" y="2779927"/>
            <a:ext cx="4968659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DD60-E74A-2D45-AEA9-38ECDEE9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5131-4EB2-8A40-B1C2-8FFFABF9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New Headway Grammar Revision First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C7EF-8C4F-0E44-8ACA-6D260749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7680-472C-D846-ADDB-7F6912CB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72CB6-433F-FE46-BED9-2A11F8FA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521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D172-A611-514F-B078-22F0D2E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D08C-A196-8A44-B7C1-D0C5581FF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At the Pharmacy – Pages 8 and 9 (ear and nose)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6BDD-0A0B-184A-80D9-43718276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7813-2141-2445-9225-D44F9FAEF013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78CC-FA65-5844-A0D6-13F0D6B6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03D72-B95A-E444-B468-04EF7492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2</a:t>
            </a:fld>
            <a:endParaRPr lang="en-CH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C9E4DF-ADA4-E146-B922-32E11DB1C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20808"/>
              </p:ext>
            </p:extLst>
          </p:nvPr>
        </p:nvGraphicFramePr>
        <p:xfrm>
          <a:off x="838200" y="1986491"/>
          <a:ext cx="83502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1896558680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2491152608"/>
                    </a:ext>
                  </a:extLst>
                </a:gridCol>
              </a:tblGrid>
              <a:tr h="963719">
                <a:tc>
                  <a:txBody>
                    <a:bodyPr/>
                    <a:lstStyle/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to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breathe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blood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nose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bleed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runny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nose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blocked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nose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blood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pressure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blow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your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nose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endParaRPr lang="en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canal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an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infection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inflammation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plugs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</a:t>
                      </a:r>
                      <a:r>
                        <a:rPr lang="de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CH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ache</a:t>
                      </a:r>
                      <a:endParaRPr lang="de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  <a:p>
                      <a:pPr lvl="1"/>
                      <a:r>
                        <a:rPr lang="en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 drum (tympan)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</a:t>
                      </a:r>
                      <a:r>
                        <a:rPr lang="en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ar drops </a:t>
                      </a:r>
                    </a:p>
                    <a:p>
                      <a:pPr lvl="1"/>
                      <a:r>
                        <a:rPr lang="en-CH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ear wax</a:t>
                      </a:r>
                    </a:p>
                    <a:p>
                      <a:endParaRPr lang="en-CH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1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2833-4102-0147-9BE7-1C01375D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A5AA-1371-7247-9423-F4038133D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At the Pharmacy – Pages 10 (ear and nose)</a:t>
            </a:r>
          </a:p>
          <a:p>
            <a:r>
              <a:rPr lang="en-CH" b="1" dirty="0"/>
              <a:t>Petit film sur votre pharmacie</a:t>
            </a:r>
          </a:p>
          <a:p>
            <a:pPr lvl="1"/>
            <a:r>
              <a:rPr lang="en-CH" b="1" dirty="0"/>
              <a:t>APH 1B </a:t>
            </a:r>
            <a:br>
              <a:rPr lang="en-CH" b="1" dirty="0"/>
            </a:br>
            <a:r>
              <a:rPr lang="en-GB" sz="1400" b="1" dirty="0">
                <a:hlinkClick r:id="rId2"/>
              </a:rPr>
              <a:t>https://1drv.ms/u/s!AuCOpXIcvujmiaxIA-gpZYTVk2CPxw?e=VKERu4</a:t>
            </a:r>
            <a:r>
              <a:rPr lang="en-GB" sz="1400" b="1" dirty="0"/>
              <a:t> </a:t>
            </a:r>
          </a:p>
          <a:p>
            <a:pPr lvl="1"/>
            <a:r>
              <a:rPr lang="en-GB" b="1" dirty="0"/>
              <a:t>APH 1E </a:t>
            </a:r>
            <a:r>
              <a:rPr lang="en-GB" sz="1400" b="1" dirty="0">
                <a:hlinkClick r:id="rId3"/>
              </a:rPr>
              <a:t>https://1drv.ms/u/s!AuCOpXIcvujmia8kWYfTGP8niOlDrw?e=HUFfDu</a:t>
            </a:r>
            <a:r>
              <a:rPr lang="en-GB" sz="1400" b="1" dirty="0"/>
              <a:t> </a:t>
            </a:r>
            <a:endParaRPr lang="en-CH" sz="1400" b="1" dirty="0"/>
          </a:p>
          <a:p>
            <a:pPr marL="914400" lvl="2" indent="0">
              <a:buNone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8D2F-5908-A44D-BBF0-F2E22A61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8042-79D7-E346-89B2-829EE00BC459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CBBC-B5B1-B545-8D9B-53B17A46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27EF-B2D6-1D4F-BC0C-4DF8CECE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9712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8281-139F-EE4B-A38B-9CA6D012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FF8F-74AB-F543-B2D6-1329CA96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At The Pharmacy – Page 15/16/17 (Main Body parts, limbs, joints)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FAE3-D256-334A-A693-EF207EB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8726-1E69-644A-8754-E828516B1E32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C9DC-C70B-0D4A-996F-2842B395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9279-122C-704B-9141-436E49EF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4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ADEC9-60AC-0D48-8255-289AD6FC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08734"/>
            <a:ext cx="5708603" cy="4769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15880-1BA1-9A43-B9B9-2B3FC96A1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01865"/>
            <a:ext cx="6096000" cy="48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6EF7-E34D-824A-A34E-57F32ED6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14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5753-5471-DF4C-9C76-AF9C776D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Vocabulary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4A8F-EA49-6B44-BFD6-656EE77F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1904-F60C-834C-B5D6-83A5E9836C36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BBB4-DBFE-8447-8637-E1BBEBF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DBADA-09E6-9646-91C4-4DFF9865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5</a:t>
            </a:fld>
            <a:endParaRPr lang="en-CH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251C5D-B085-A54A-9D64-612552E51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82927"/>
              </p:ext>
            </p:extLst>
          </p:nvPr>
        </p:nvGraphicFramePr>
        <p:xfrm>
          <a:off x="838200" y="1843616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302050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654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spine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spinal injury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spinal cord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vertebra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back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armpit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waist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break/broke/broken</a:t>
                      </a:r>
                    </a:p>
                    <a:p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hip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hipbone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pelvis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upper/lower back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shoulder plate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navel</a:t>
                      </a:r>
                    </a:p>
                    <a:p>
                      <a:pPr lvl="1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buttocks</a:t>
                      </a:r>
                    </a:p>
                    <a:p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2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50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6CB-7F31-1A4D-B058-092BCEAB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5CA6-DA98-434D-B02F-69FD18CF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At The Pharmacy – Page 18 (Main Body parts, limbs, joints)</a:t>
            </a:r>
          </a:p>
          <a:p>
            <a:pPr lvl="1"/>
            <a:r>
              <a:rPr lang="en-CH" dirty="0"/>
              <a:t>aspirin</a:t>
            </a:r>
          </a:p>
          <a:p>
            <a:pPr lvl="1"/>
            <a:r>
              <a:rPr lang="en-CH" dirty="0"/>
              <a:t>sore throat</a:t>
            </a:r>
          </a:p>
          <a:p>
            <a:pPr lvl="1"/>
            <a:r>
              <a:rPr lang="en-CH" dirty="0"/>
              <a:t>stomach ache</a:t>
            </a:r>
          </a:p>
          <a:p>
            <a:pPr lvl="1"/>
            <a:r>
              <a:rPr lang="en-CH" dirty="0"/>
              <a:t>faint</a:t>
            </a:r>
          </a:p>
          <a:p>
            <a:pPr lvl="1"/>
            <a:r>
              <a:rPr lang="en-CH" dirty="0"/>
              <a:t>cough medicine</a:t>
            </a:r>
          </a:p>
          <a:p>
            <a:pPr lvl="1"/>
            <a:r>
              <a:rPr lang="en-CH" dirty="0"/>
              <a:t>dizzy</a:t>
            </a:r>
          </a:p>
          <a:p>
            <a:pPr lvl="1"/>
            <a:r>
              <a:rPr lang="en-CH" dirty="0"/>
              <a:t>toe</a:t>
            </a:r>
          </a:p>
          <a:p>
            <a:pPr marL="0" indent="0">
              <a:buNone/>
            </a:pPr>
            <a:endParaRPr lang="en-CH" b="1" dirty="0"/>
          </a:p>
          <a:p>
            <a:r>
              <a:rPr lang="en-CH" b="1" dirty="0"/>
              <a:t>At The Pharmacy – Page 19 (Activities/tasks/duties)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D57FE-7EC5-3241-8566-B04293ED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BBFF-73E4-C74D-87DF-B13C3BAB95E0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8CD87-3E49-CC48-8DC1-FF3FC55F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DD12-073E-AE47-9ED5-02867B72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0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9F90-1353-7348-8E5A-2B89D73F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18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66E9-700E-8749-A6A4-BB9293E1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127"/>
            <a:ext cx="10515600" cy="887347"/>
          </a:xfrm>
        </p:spPr>
        <p:txBody>
          <a:bodyPr/>
          <a:lstStyle/>
          <a:p>
            <a:r>
              <a:rPr lang="en-CH" b="1" dirty="0"/>
              <a:t>At The Pharmacy – Page 19 (Activities/tasks/duties)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CDDE-B28B-E740-B50B-4CEBA358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F4DF-B64D-234C-86F9-D16E397895D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253E-75A0-4D4A-AB3D-DF57BAD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D9EC-48F2-C34C-861D-BA02729B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7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8764-DB00-8F4E-A205-0181B393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32" y="1884393"/>
            <a:ext cx="7873314" cy="49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05E3-7D84-8142-8CBF-ACF327BC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007F-3690-FF4D-B7C2-4DAD721E6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r-FR" dirty="0"/>
              <a:t>L’apprenti colle les étiquettes de prix sur les médicaments et les range dans les tiroirs.</a:t>
            </a:r>
            <a:br>
              <a:rPr lang="fr-FR" dirty="0"/>
            </a:br>
            <a:r>
              <a:rPr lang="en-US" dirty="0"/>
              <a:t>The apprentice sticks price labels on the medicines (medications, drugs) and tidies them up in the drawers.</a:t>
            </a:r>
            <a:endParaRPr lang="en-CH" dirty="0"/>
          </a:p>
          <a:p>
            <a:pPr lvl="0"/>
            <a:r>
              <a:rPr lang="fr-FR" dirty="0"/>
              <a:t>Combien de boîtes d’anti douleurs y a t-il? – Il n’y a en pas beaucoup !</a:t>
            </a:r>
            <a:br>
              <a:rPr lang="fr-FR" dirty="0"/>
            </a:br>
            <a:r>
              <a:rPr lang="en-US" dirty="0"/>
              <a:t>How many boxes of painkillers are there? - There aren’t many</a:t>
            </a:r>
            <a:endParaRPr lang="en-CH" dirty="0"/>
          </a:p>
          <a:p>
            <a:pPr lvl="0"/>
            <a:r>
              <a:rPr lang="fr-FR" dirty="0"/>
              <a:t>Nous trions toujours les médicaments périmés.</a:t>
            </a:r>
            <a:br>
              <a:rPr lang="fr-FR" dirty="0"/>
            </a:br>
            <a:r>
              <a:rPr lang="en-US" dirty="0"/>
              <a:t>We always sort (out) expired medicines (medication, drugs). </a:t>
            </a:r>
            <a:endParaRPr lang="en-CH" dirty="0"/>
          </a:p>
          <a:p>
            <a:pPr lvl="0"/>
            <a:r>
              <a:rPr lang="fr-FR" dirty="0"/>
              <a:t>A quelle fréquence est-ce que vous livrez les médicaments chez les clients?</a:t>
            </a:r>
            <a:br>
              <a:rPr lang="fr-FR" dirty="0"/>
            </a:br>
            <a:r>
              <a:rPr lang="en-US" dirty="0"/>
              <a:t>How often do you deliver medicines at/to the clients’ (home)?</a:t>
            </a:r>
            <a:endParaRPr lang="en-CH" dirty="0"/>
          </a:p>
          <a:p>
            <a:pPr lvl="0"/>
            <a:r>
              <a:rPr lang="fr-FR" dirty="0"/>
              <a:t>Je lave rarement le sol mais je dépoussière souvent les étagères.</a:t>
            </a:r>
            <a:br>
              <a:rPr lang="fr-FR" dirty="0"/>
            </a:br>
            <a:r>
              <a:rPr lang="en-US" dirty="0"/>
              <a:t>I hardly ever mop the floor but I often dust the shelves.</a:t>
            </a:r>
            <a:endParaRPr lang="en-CH" dirty="0"/>
          </a:p>
          <a:p>
            <a:pPr lvl="0"/>
            <a:r>
              <a:rPr lang="fr-FR" dirty="0"/>
              <a:t>Ma tâche quotidienne est de déballer la commande.</a:t>
            </a:r>
            <a:br>
              <a:rPr lang="fr-FR" dirty="0"/>
            </a:br>
            <a:r>
              <a:rPr lang="en-US" dirty="0"/>
              <a:t>My daily task is to unpack the order.</a:t>
            </a:r>
            <a:endParaRPr lang="en-CH" dirty="0"/>
          </a:p>
          <a:p>
            <a:pPr lvl="0"/>
            <a:r>
              <a:rPr lang="fr-FR" dirty="0"/>
              <a:t>Les produits en action sont sur un présentoir à côté du comptoir et de la caisse enregistreuse.</a:t>
            </a:r>
            <a:br>
              <a:rPr lang="fr-FR" dirty="0"/>
            </a:br>
            <a:r>
              <a:rPr lang="en-US" dirty="0"/>
              <a:t>The products on sale are on a display, next to the counter and the cash register.</a:t>
            </a:r>
            <a:endParaRPr lang="en-CH" dirty="0"/>
          </a:p>
          <a:p>
            <a:pPr lvl="0"/>
            <a:r>
              <a:rPr lang="fr-FR" dirty="0"/>
              <a:t>L’apprenti vérifie les médicaments sans ordonnance.</a:t>
            </a:r>
            <a:endParaRPr lang="en-CH" dirty="0"/>
          </a:p>
          <a:p>
            <a:r>
              <a:rPr lang="en-US" dirty="0"/>
              <a:t>The apprentice checks the over-the counter medication/medicine (OTC).</a:t>
            </a:r>
            <a:endParaRPr lang="en-CH" dirty="0"/>
          </a:p>
          <a:p>
            <a:pPr lvl="0"/>
            <a:r>
              <a:rPr lang="fr-FR" dirty="0"/>
              <a:t>As-tu vérifié la date de péremption des gouttes pour le nez ?</a:t>
            </a:r>
            <a:br>
              <a:rPr lang="fr-FR" dirty="0"/>
            </a:br>
            <a:r>
              <a:rPr lang="en-US" dirty="0"/>
              <a:t>Have you checked the expiry date of the nose drops?</a:t>
            </a:r>
            <a:endParaRPr lang="en-CH" dirty="0"/>
          </a:p>
          <a:p>
            <a:pPr lvl="0"/>
            <a:r>
              <a:rPr lang="en-US" dirty="0"/>
              <a:t>Je </a:t>
            </a:r>
            <a:r>
              <a:rPr lang="en-US" dirty="0" err="1"/>
              <a:t>n’aime</a:t>
            </a:r>
            <a:r>
              <a:rPr lang="en-US" dirty="0"/>
              <a:t> pas </a:t>
            </a:r>
            <a:r>
              <a:rPr lang="en-US" dirty="0" err="1"/>
              <a:t>rentrer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dans </a:t>
            </a:r>
            <a:r>
              <a:rPr lang="en-US" dirty="0" err="1"/>
              <a:t>l’ordinateur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j’adore</a:t>
            </a:r>
            <a:r>
              <a:rPr lang="en-US" dirty="0"/>
              <a:t> </a:t>
            </a:r>
            <a:r>
              <a:rPr lang="en-US" dirty="0" err="1"/>
              <a:t>remplir</a:t>
            </a:r>
            <a:r>
              <a:rPr lang="en-US" dirty="0"/>
              <a:t> les </a:t>
            </a:r>
            <a:r>
              <a:rPr lang="en-US" dirty="0" err="1"/>
              <a:t>formulaires</a:t>
            </a:r>
            <a:br>
              <a:rPr lang="en-US" dirty="0"/>
            </a:br>
            <a:r>
              <a:rPr lang="en-US" dirty="0"/>
              <a:t>I don’t like keying in data into the computer but I love filling in forms.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9AD0-0C34-4D4A-8A50-561F235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7C3B-DF8A-B743-9822-4E6E7A1D4961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FFD5-8D44-3E45-A1FF-1FA8ADB5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D01D-F94F-9148-9879-C6D3538E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868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0625-FB98-5D4D-8F3C-0337BD68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2CAC-BCF7-8141-902C-F70F0C07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At The Pharmacy – Page 20 (Activities/tasks/duties)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endParaRPr lang="en-CH" dirty="0"/>
          </a:p>
          <a:p>
            <a:r>
              <a:rPr lang="en-CH" b="1" dirty="0"/>
              <a:t>The Effects of Stress (comprehension)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EE88-D4BE-5248-B8EE-76A03256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C380-907F-594E-92CC-2D80DFD1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7F99-93B8-7B44-8E94-0701C3D9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9</a:t>
            </a:fld>
            <a:endParaRPr lang="en-CH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D15545-807A-0D45-8568-D4D77CE60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65320"/>
              </p:ext>
            </p:extLst>
          </p:nvPr>
        </p:nvGraphicFramePr>
        <p:xfrm>
          <a:off x="838200" y="1923223"/>
          <a:ext cx="8128000" cy="178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980677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87021259"/>
                    </a:ext>
                  </a:extLst>
                </a:gridCol>
              </a:tblGrid>
              <a:tr h="17854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ights (UK) / pantyhose (US)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tockings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o support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o need 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o come in (do they come in red)?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ocks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upport stockings</a:t>
                      </a:r>
                    </a:p>
                    <a:p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9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CL Template.potx" id="{3A9805CA-A92E-4F47-AED5-9A16DC6BD499}" vid="{9DFB7B00-3177-7D4B-A91B-25133B9DA4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732</Words>
  <Application>Microsoft Macintosh PowerPoint</Application>
  <PresentationFormat>Widescreen</PresentationFormat>
  <Paragraphs>136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Revision</vt:lpstr>
      <vt:lpstr>Week 12</vt:lpstr>
      <vt:lpstr>Week 13</vt:lpstr>
      <vt:lpstr>Week 14</vt:lpstr>
      <vt:lpstr>Week 14 (suite)</vt:lpstr>
      <vt:lpstr>Week 18</vt:lpstr>
      <vt:lpstr>Week 18 (suite)</vt:lpstr>
      <vt:lpstr>Week 19</vt:lpstr>
      <vt:lpstr>Week 19</vt:lpstr>
      <vt:lpstr>Week 20</vt:lpstr>
      <vt:lpstr>Week 22</vt:lpstr>
      <vt:lpstr>Week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Sujets de Grammaire</dc:title>
  <dc:creator>Dominic Kinseher</dc:creator>
  <cp:lastModifiedBy>Dominic Kinseher</cp:lastModifiedBy>
  <cp:revision>10</cp:revision>
  <dcterms:created xsi:type="dcterms:W3CDTF">2020-06-06T10:00:56Z</dcterms:created>
  <dcterms:modified xsi:type="dcterms:W3CDTF">2020-06-10T09:40:15Z</dcterms:modified>
</cp:coreProperties>
</file>