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C8006F-0015-B247-9A86-F613DB09CE99}" v="14" dt="2020-06-10T14:52:52.901"/>
    <p1510:client id="{60D626B2-A327-5D4F-9D91-1F9DE2655272}" v="28" dt="2020-06-10T09:39:51.9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95"/>
    <p:restoredTop sz="94724"/>
  </p:normalViewPr>
  <p:slideViewPr>
    <p:cSldViewPr snapToGrid="0" snapToObjects="1">
      <p:cViewPr varScale="1">
        <p:scale>
          <a:sx n="132" d="100"/>
          <a:sy n="132" d="100"/>
        </p:scale>
        <p:origin x="13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minic Kinseher" userId="e6e8be1c72a58ee0" providerId="LiveId" clId="{60D626B2-A327-5D4F-9D91-1F9DE2655272}"/>
    <pc:docChg chg="undo custSel mod addSld modSld">
      <pc:chgData name="Dominic Kinseher" userId="e6e8be1c72a58ee0" providerId="LiveId" clId="{60D626B2-A327-5D4F-9D91-1F9DE2655272}" dt="2020-06-10T09:39:57.970" v="1715" actId="1076"/>
      <pc:docMkLst>
        <pc:docMk/>
      </pc:docMkLst>
      <pc:sldChg chg="modSp">
        <pc:chgData name="Dominic Kinseher" userId="e6e8be1c72a58ee0" providerId="LiveId" clId="{60D626B2-A327-5D4F-9D91-1F9DE2655272}" dt="2020-06-10T09:01:01.973" v="10" actId="20577"/>
        <pc:sldMkLst>
          <pc:docMk/>
          <pc:sldMk cId="333778707" sldId="256"/>
        </pc:sldMkLst>
        <pc:spChg chg="mod">
          <ac:chgData name="Dominic Kinseher" userId="e6e8be1c72a58ee0" providerId="LiveId" clId="{60D626B2-A327-5D4F-9D91-1F9DE2655272}" dt="2020-06-10T09:01:01.973" v="10" actId="20577"/>
          <ac:spMkLst>
            <pc:docMk/>
            <pc:sldMk cId="333778707" sldId="256"/>
            <ac:spMk id="2" creationId="{2FA89C7A-78C0-9944-B6B5-3615AD408F7E}"/>
          </ac:spMkLst>
        </pc:spChg>
      </pc:sldChg>
      <pc:sldChg chg="addSp modSp">
        <pc:chgData name="Dominic Kinseher" userId="e6e8be1c72a58ee0" providerId="LiveId" clId="{60D626B2-A327-5D4F-9D91-1F9DE2655272}" dt="2020-06-10T09:06:43.208" v="399" actId="20577"/>
        <pc:sldMkLst>
          <pc:docMk/>
          <pc:sldMk cId="637983897" sldId="257"/>
        </pc:sldMkLst>
        <pc:spChg chg="mod">
          <ac:chgData name="Dominic Kinseher" userId="e6e8be1c72a58ee0" providerId="LiveId" clId="{60D626B2-A327-5D4F-9D91-1F9DE2655272}" dt="2020-06-10T09:00:54.624" v="6" actId="20577"/>
          <ac:spMkLst>
            <pc:docMk/>
            <pc:sldMk cId="637983897" sldId="257"/>
            <ac:spMk id="2" creationId="{3F91D172-A611-514F-B078-22F0D2EF3D4A}"/>
          </ac:spMkLst>
        </pc:spChg>
        <pc:spChg chg="mod">
          <ac:chgData name="Dominic Kinseher" userId="e6e8be1c72a58ee0" providerId="LiveId" clId="{60D626B2-A327-5D4F-9D91-1F9DE2655272}" dt="2020-06-10T09:06:24.726" v="394" actId="1076"/>
          <ac:spMkLst>
            <pc:docMk/>
            <pc:sldMk cId="637983897" sldId="257"/>
            <ac:spMk id="3" creationId="{9D1BD08C-A196-8A44-B7C1-D0C5581FF29D}"/>
          </ac:spMkLst>
        </pc:spChg>
        <pc:graphicFrameChg chg="add mod modGraphic">
          <ac:chgData name="Dominic Kinseher" userId="e6e8be1c72a58ee0" providerId="LiveId" clId="{60D626B2-A327-5D4F-9D91-1F9DE2655272}" dt="2020-06-10T09:06:43.208" v="399" actId="20577"/>
          <ac:graphicFrameMkLst>
            <pc:docMk/>
            <pc:sldMk cId="637983897" sldId="257"/>
            <ac:graphicFrameMk id="7" creationId="{BFC9E4DF-ADA4-E146-B922-32E11DB1C415}"/>
          </ac:graphicFrameMkLst>
        </pc:graphicFrameChg>
      </pc:sldChg>
      <pc:sldChg chg="modSp">
        <pc:chgData name="Dominic Kinseher" userId="e6e8be1c72a58ee0" providerId="LiveId" clId="{60D626B2-A327-5D4F-9D91-1F9DE2655272}" dt="2020-06-10T09:09:40.342" v="476" actId="15"/>
        <pc:sldMkLst>
          <pc:docMk/>
          <pc:sldMk cId="1697121050" sldId="258"/>
        </pc:sldMkLst>
        <pc:spChg chg="mod">
          <ac:chgData name="Dominic Kinseher" userId="e6e8be1c72a58ee0" providerId="LiveId" clId="{60D626B2-A327-5D4F-9D91-1F9DE2655272}" dt="2020-06-10T09:06:50.408" v="406" actId="20577"/>
          <ac:spMkLst>
            <pc:docMk/>
            <pc:sldMk cId="1697121050" sldId="258"/>
            <ac:spMk id="2" creationId="{E46C2833-4102-0147-9BE7-1C01375D090A}"/>
          </ac:spMkLst>
        </pc:spChg>
        <pc:spChg chg="mod">
          <ac:chgData name="Dominic Kinseher" userId="e6e8be1c72a58ee0" providerId="LiveId" clId="{60D626B2-A327-5D4F-9D91-1F9DE2655272}" dt="2020-06-10T09:09:40.342" v="476" actId="15"/>
          <ac:spMkLst>
            <pc:docMk/>
            <pc:sldMk cId="1697121050" sldId="258"/>
            <ac:spMk id="3" creationId="{5B18A5AA-1371-7247-9423-F4038133D280}"/>
          </ac:spMkLst>
        </pc:spChg>
      </pc:sldChg>
      <pc:sldChg chg="addSp delSp modSp mod modClrScheme chgLayout">
        <pc:chgData name="Dominic Kinseher" userId="e6e8be1c72a58ee0" providerId="LiveId" clId="{60D626B2-A327-5D4F-9D91-1F9DE2655272}" dt="2020-06-10T09:14:00.489" v="579" actId="14100"/>
        <pc:sldMkLst>
          <pc:docMk/>
          <pc:sldMk cId="992323662" sldId="259"/>
        </pc:sldMkLst>
        <pc:spChg chg="mod">
          <ac:chgData name="Dominic Kinseher" userId="e6e8be1c72a58ee0" providerId="LiveId" clId="{60D626B2-A327-5D4F-9D91-1F9DE2655272}" dt="2020-06-10T09:12:56.477" v="567" actId="26606"/>
          <ac:spMkLst>
            <pc:docMk/>
            <pc:sldMk cId="992323662" sldId="259"/>
            <ac:spMk id="2" creationId="{A7A88281-139F-EE4B-A38B-9CA6D0129A37}"/>
          </ac:spMkLst>
        </pc:spChg>
        <pc:spChg chg="mod">
          <ac:chgData name="Dominic Kinseher" userId="e6e8be1c72a58ee0" providerId="LiveId" clId="{60D626B2-A327-5D4F-9D91-1F9DE2655272}" dt="2020-06-10T09:12:56.477" v="567" actId="26606"/>
          <ac:spMkLst>
            <pc:docMk/>
            <pc:sldMk cId="992323662" sldId="259"/>
            <ac:spMk id="3" creationId="{CFD7FF8F-74AB-F543-B2D6-1329CA96D039}"/>
          </ac:spMkLst>
        </pc:spChg>
        <pc:spChg chg="mod">
          <ac:chgData name="Dominic Kinseher" userId="e6e8be1c72a58ee0" providerId="LiveId" clId="{60D626B2-A327-5D4F-9D91-1F9DE2655272}" dt="2020-06-10T09:12:56.477" v="567" actId="26606"/>
          <ac:spMkLst>
            <pc:docMk/>
            <pc:sldMk cId="992323662" sldId="259"/>
            <ac:spMk id="4" creationId="{7E6DFAE3-D256-334A-A693-EF207EBFB35B}"/>
          </ac:spMkLst>
        </pc:spChg>
        <pc:spChg chg="mod">
          <ac:chgData name="Dominic Kinseher" userId="e6e8be1c72a58ee0" providerId="LiveId" clId="{60D626B2-A327-5D4F-9D91-1F9DE2655272}" dt="2020-06-10T09:12:56.477" v="567" actId="26606"/>
          <ac:spMkLst>
            <pc:docMk/>
            <pc:sldMk cId="992323662" sldId="259"/>
            <ac:spMk id="5" creationId="{613EC9DC-C70B-0D4A-996F-2842B395A8D0}"/>
          </ac:spMkLst>
        </pc:spChg>
        <pc:spChg chg="mod">
          <ac:chgData name="Dominic Kinseher" userId="e6e8be1c72a58ee0" providerId="LiveId" clId="{60D626B2-A327-5D4F-9D91-1F9DE2655272}" dt="2020-06-10T09:12:56.477" v="567" actId="26606"/>
          <ac:spMkLst>
            <pc:docMk/>
            <pc:sldMk cId="992323662" sldId="259"/>
            <ac:spMk id="6" creationId="{75F09279-122C-704B-9141-436E49EF8B26}"/>
          </ac:spMkLst>
        </pc:spChg>
        <pc:spChg chg="add del mod">
          <ac:chgData name="Dominic Kinseher" userId="e6e8be1c72a58ee0" providerId="LiveId" clId="{60D626B2-A327-5D4F-9D91-1F9DE2655272}" dt="2020-06-10T09:12:56.477" v="567" actId="26606"/>
          <ac:spMkLst>
            <pc:docMk/>
            <pc:sldMk cId="992323662" sldId="259"/>
            <ac:spMk id="12" creationId="{63F34DDF-9771-4614-AAF1-1848EAB65C58}"/>
          </ac:spMkLst>
        </pc:spChg>
        <pc:spChg chg="add del mod">
          <ac:chgData name="Dominic Kinseher" userId="e6e8be1c72a58ee0" providerId="LiveId" clId="{60D626B2-A327-5D4F-9D91-1F9DE2655272}" dt="2020-06-10T09:12:56.477" v="567" actId="26606"/>
          <ac:spMkLst>
            <pc:docMk/>
            <pc:sldMk cId="992323662" sldId="259"/>
            <ac:spMk id="14" creationId="{EAE7C798-4C76-44FC-BDC2-AEBD897AD4EA}"/>
          </ac:spMkLst>
        </pc:spChg>
        <pc:picChg chg="add mod ord">
          <ac:chgData name="Dominic Kinseher" userId="e6e8be1c72a58ee0" providerId="LiveId" clId="{60D626B2-A327-5D4F-9D91-1F9DE2655272}" dt="2020-06-10T09:13:50.959" v="576" actId="14100"/>
          <ac:picMkLst>
            <pc:docMk/>
            <pc:sldMk cId="992323662" sldId="259"/>
            <ac:picMk id="7" creationId="{49EADEC9-60AC-0D48-8255-289AD6FCD728}"/>
          </ac:picMkLst>
        </pc:picChg>
        <pc:picChg chg="add mod">
          <ac:chgData name="Dominic Kinseher" userId="e6e8be1c72a58ee0" providerId="LiveId" clId="{60D626B2-A327-5D4F-9D91-1F9DE2655272}" dt="2020-06-10T09:14:00.489" v="579" actId="14100"/>
          <ac:picMkLst>
            <pc:docMk/>
            <pc:sldMk cId="992323662" sldId="259"/>
            <ac:picMk id="8" creationId="{08615880-1BA1-9A43-B9B9-2B3FC96A18BF}"/>
          </ac:picMkLst>
        </pc:picChg>
      </pc:sldChg>
      <pc:sldChg chg="addSp modSp">
        <pc:chgData name="Dominic Kinseher" userId="e6e8be1c72a58ee0" providerId="LiveId" clId="{60D626B2-A327-5D4F-9D91-1F9DE2655272}" dt="2020-06-10T09:17:12.661" v="849" actId="1076"/>
        <pc:sldMkLst>
          <pc:docMk/>
          <pc:sldMk cId="2188503649" sldId="260"/>
        </pc:sldMkLst>
        <pc:spChg chg="mod">
          <ac:chgData name="Dominic Kinseher" userId="e6e8be1c72a58ee0" providerId="LiveId" clId="{60D626B2-A327-5D4F-9D91-1F9DE2655272}" dt="2020-06-10T09:14:20.790" v="594" actId="20577"/>
          <ac:spMkLst>
            <pc:docMk/>
            <pc:sldMk cId="2188503649" sldId="260"/>
            <ac:spMk id="2" creationId="{D5346EF7-E34D-824A-A34E-57F32ED6F3C7}"/>
          </ac:spMkLst>
        </pc:spChg>
        <pc:spChg chg="mod">
          <ac:chgData name="Dominic Kinseher" userId="e6e8be1c72a58ee0" providerId="LiveId" clId="{60D626B2-A327-5D4F-9D91-1F9DE2655272}" dt="2020-06-10T09:16:40.368" v="842" actId="27636"/>
          <ac:spMkLst>
            <pc:docMk/>
            <pc:sldMk cId="2188503649" sldId="260"/>
            <ac:spMk id="3" creationId="{541E5753-5471-DF4C-9C76-AF9C776D4205}"/>
          </ac:spMkLst>
        </pc:spChg>
        <pc:graphicFrameChg chg="add mod modGraphic">
          <ac:chgData name="Dominic Kinseher" userId="e6e8be1c72a58ee0" providerId="LiveId" clId="{60D626B2-A327-5D4F-9D91-1F9DE2655272}" dt="2020-06-10T09:17:12.661" v="849" actId="1076"/>
          <ac:graphicFrameMkLst>
            <pc:docMk/>
            <pc:sldMk cId="2188503649" sldId="260"/>
            <ac:graphicFrameMk id="7" creationId="{D2251C5D-B085-A54A-9D64-612552E51A56}"/>
          </ac:graphicFrameMkLst>
        </pc:graphicFrameChg>
      </pc:sldChg>
      <pc:sldChg chg="modSp">
        <pc:chgData name="Dominic Kinseher" userId="e6e8be1c72a58ee0" providerId="LiveId" clId="{60D626B2-A327-5D4F-9D91-1F9DE2655272}" dt="2020-06-10T09:19:48.508" v="998" actId="20577"/>
        <pc:sldMkLst>
          <pc:docMk/>
          <pc:sldMk cId="2280564812" sldId="261"/>
        </pc:sldMkLst>
        <pc:spChg chg="mod">
          <ac:chgData name="Dominic Kinseher" userId="e6e8be1c72a58ee0" providerId="LiveId" clId="{60D626B2-A327-5D4F-9D91-1F9DE2655272}" dt="2020-06-10T09:17:28.601" v="858" actId="20577"/>
          <ac:spMkLst>
            <pc:docMk/>
            <pc:sldMk cId="2280564812" sldId="261"/>
            <ac:spMk id="2" creationId="{AE9F66CB-7F31-1A4D-B058-092BCEAB183C}"/>
          </ac:spMkLst>
        </pc:spChg>
        <pc:spChg chg="mod">
          <ac:chgData name="Dominic Kinseher" userId="e6e8be1c72a58ee0" providerId="LiveId" clId="{60D626B2-A327-5D4F-9D91-1F9DE2655272}" dt="2020-06-10T09:19:48.508" v="998" actId="20577"/>
          <ac:spMkLst>
            <pc:docMk/>
            <pc:sldMk cId="2280564812" sldId="261"/>
            <ac:spMk id="3" creationId="{E9455CA6-DA98-434D-B02F-69FD18CFF774}"/>
          </ac:spMkLst>
        </pc:spChg>
      </pc:sldChg>
      <pc:sldChg chg="addSp modSp">
        <pc:chgData name="Dominic Kinseher" userId="e6e8be1c72a58ee0" providerId="LiveId" clId="{60D626B2-A327-5D4F-9D91-1F9DE2655272}" dt="2020-06-10T09:21:35.943" v="1022" actId="1076"/>
        <pc:sldMkLst>
          <pc:docMk/>
          <pc:sldMk cId="2350859907" sldId="262"/>
        </pc:sldMkLst>
        <pc:spChg chg="mod">
          <ac:chgData name="Dominic Kinseher" userId="e6e8be1c72a58ee0" providerId="LiveId" clId="{60D626B2-A327-5D4F-9D91-1F9DE2655272}" dt="2020-06-10T09:20:58.009" v="1013" actId="20577"/>
          <ac:spMkLst>
            <pc:docMk/>
            <pc:sldMk cId="2350859907" sldId="262"/>
            <ac:spMk id="2" creationId="{252F9F90-1353-7348-8E5A-2B89D73F25B8}"/>
          </ac:spMkLst>
        </pc:spChg>
        <pc:spChg chg="mod">
          <ac:chgData name="Dominic Kinseher" userId="e6e8be1c72a58ee0" providerId="LiveId" clId="{60D626B2-A327-5D4F-9D91-1F9DE2655272}" dt="2020-06-10T09:21:32.393" v="1021"/>
          <ac:spMkLst>
            <pc:docMk/>
            <pc:sldMk cId="2350859907" sldId="262"/>
            <ac:spMk id="3" creationId="{CC9766E9-700E-8749-A6A4-BB9293E1237D}"/>
          </ac:spMkLst>
        </pc:spChg>
        <pc:picChg chg="add mod">
          <ac:chgData name="Dominic Kinseher" userId="e6e8be1c72a58ee0" providerId="LiveId" clId="{60D626B2-A327-5D4F-9D91-1F9DE2655272}" dt="2020-06-10T09:21:35.943" v="1022" actId="1076"/>
          <ac:picMkLst>
            <pc:docMk/>
            <pc:sldMk cId="2350859907" sldId="262"/>
            <ac:picMk id="7" creationId="{D68A8764-DB00-8F4E-A205-0181B39353DB}"/>
          </ac:picMkLst>
        </pc:picChg>
      </pc:sldChg>
      <pc:sldChg chg="modSp">
        <pc:chgData name="Dominic Kinseher" userId="e6e8be1c72a58ee0" providerId="LiveId" clId="{60D626B2-A327-5D4F-9D91-1F9DE2655272}" dt="2020-06-10T09:22:14.851" v="1033" actId="27636"/>
        <pc:sldMkLst>
          <pc:docMk/>
          <pc:sldMk cId="918680152" sldId="263"/>
        </pc:sldMkLst>
        <pc:spChg chg="mod">
          <ac:chgData name="Dominic Kinseher" userId="e6e8be1c72a58ee0" providerId="LiveId" clId="{60D626B2-A327-5D4F-9D91-1F9DE2655272}" dt="2020-06-10T09:21:40.534" v="1031" actId="20577"/>
          <ac:spMkLst>
            <pc:docMk/>
            <pc:sldMk cId="918680152" sldId="263"/>
            <ac:spMk id="2" creationId="{AA2B05E3-7D84-8142-8CBF-ACF327BC75C0}"/>
          </ac:spMkLst>
        </pc:spChg>
        <pc:spChg chg="mod">
          <ac:chgData name="Dominic Kinseher" userId="e6e8be1c72a58ee0" providerId="LiveId" clId="{60D626B2-A327-5D4F-9D91-1F9DE2655272}" dt="2020-06-10T09:22:14.851" v="1033" actId="27636"/>
          <ac:spMkLst>
            <pc:docMk/>
            <pc:sldMk cId="918680152" sldId="263"/>
            <ac:spMk id="3" creationId="{963D007F-3690-FF4D-B7C2-4DAD721E627C}"/>
          </ac:spMkLst>
        </pc:spChg>
      </pc:sldChg>
      <pc:sldChg chg="addSp modSp new">
        <pc:chgData name="Dominic Kinseher" userId="e6e8be1c72a58ee0" providerId="LiveId" clId="{60D626B2-A327-5D4F-9D91-1F9DE2655272}" dt="2020-06-10T09:33:13.335" v="1288" actId="113"/>
        <pc:sldMkLst>
          <pc:docMk/>
          <pc:sldMk cId="3059192083" sldId="264"/>
        </pc:sldMkLst>
        <pc:spChg chg="mod">
          <ac:chgData name="Dominic Kinseher" userId="e6e8be1c72a58ee0" providerId="LiveId" clId="{60D626B2-A327-5D4F-9D91-1F9DE2655272}" dt="2020-06-10T09:22:24.544" v="1041" actId="20577"/>
          <ac:spMkLst>
            <pc:docMk/>
            <pc:sldMk cId="3059192083" sldId="264"/>
            <ac:spMk id="2" creationId="{6F2C0625-FB98-5D4D-8F3C-0337BD68F8CA}"/>
          </ac:spMkLst>
        </pc:spChg>
        <pc:spChg chg="mod">
          <ac:chgData name="Dominic Kinseher" userId="e6e8be1c72a58ee0" providerId="LiveId" clId="{60D626B2-A327-5D4F-9D91-1F9DE2655272}" dt="2020-06-10T09:33:13.335" v="1288" actId="113"/>
          <ac:spMkLst>
            <pc:docMk/>
            <pc:sldMk cId="3059192083" sldId="264"/>
            <ac:spMk id="3" creationId="{32642CAC-BCF7-8141-902C-F70F0C074065}"/>
          </ac:spMkLst>
        </pc:spChg>
        <pc:graphicFrameChg chg="add mod modGraphic">
          <ac:chgData name="Dominic Kinseher" userId="e6e8be1c72a58ee0" providerId="LiveId" clId="{60D626B2-A327-5D4F-9D91-1F9DE2655272}" dt="2020-06-10T09:32:46.021" v="1256" actId="20577"/>
          <ac:graphicFrameMkLst>
            <pc:docMk/>
            <pc:sldMk cId="3059192083" sldId="264"/>
            <ac:graphicFrameMk id="7" creationId="{19D15545-807A-0D45-8568-D4D77CE60E71}"/>
          </ac:graphicFrameMkLst>
        </pc:graphicFrameChg>
      </pc:sldChg>
      <pc:sldChg chg="addSp modSp new">
        <pc:chgData name="Dominic Kinseher" userId="e6e8be1c72a58ee0" providerId="LiveId" clId="{60D626B2-A327-5D4F-9D91-1F9DE2655272}" dt="2020-06-10T09:39:57.970" v="1715" actId="1076"/>
        <pc:sldMkLst>
          <pc:docMk/>
          <pc:sldMk cId="820640216" sldId="265"/>
        </pc:sldMkLst>
        <pc:spChg chg="mod">
          <ac:chgData name="Dominic Kinseher" userId="e6e8be1c72a58ee0" providerId="LiveId" clId="{60D626B2-A327-5D4F-9D91-1F9DE2655272}" dt="2020-06-10T09:33:18.802" v="1296" actId="20577"/>
          <ac:spMkLst>
            <pc:docMk/>
            <pc:sldMk cId="820640216" sldId="265"/>
            <ac:spMk id="2" creationId="{DBE79556-CE25-6A45-AE8E-C32D41A04A13}"/>
          </ac:spMkLst>
        </pc:spChg>
        <pc:spChg chg="mod">
          <ac:chgData name="Dominic Kinseher" userId="e6e8be1c72a58ee0" providerId="LiveId" clId="{60D626B2-A327-5D4F-9D91-1F9DE2655272}" dt="2020-06-10T09:35:26.579" v="1481" actId="20577"/>
          <ac:spMkLst>
            <pc:docMk/>
            <pc:sldMk cId="820640216" sldId="265"/>
            <ac:spMk id="3" creationId="{BC1CDA8F-C2A8-7D4F-83A4-E1803656E8BD}"/>
          </ac:spMkLst>
        </pc:spChg>
        <pc:picChg chg="add mod">
          <ac:chgData name="Dominic Kinseher" userId="e6e8be1c72a58ee0" providerId="LiveId" clId="{60D626B2-A327-5D4F-9D91-1F9DE2655272}" dt="2020-06-10T09:39:57.970" v="1715" actId="1076"/>
          <ac:picMkLst>
            <pc:docMk/>
            <pc:sldMk cId="820640216" sldId="265"/>
            <ac:picMk id="7" creationId="{206112C8-82DC-524F-A45F-116998A7B000}"/>
          </ac:picMkLst>
        </pc:picChg>
      </pc:sldChg>
      <pc:sldChg chg="addSp modSp new">
        <pc:chgData name="Dominic Kinseher" userId="e6e8be1c72a58ee0" providerId="LiveId" clId="{60D626B2-A327-5D4F-9D91-1F9DE2655272}" dt="2020-06-10T09:38:53.741" v="1711" actId="1076"/>
        <pc:sldMkLst>
          <pc:docMk/>
          <pc:sldMk cId="4197292641" sldId="266"/>
        </pc:sldMkLst>
        <pc:spChg chg="mod">
          <ac:chgData name="Dominic Kinseher" userId="e6e8be1c72a58ee0" providerId="LiveId" clId="{60D626B2-A327-5D4F-9D91-1F9DE2655272}" dt="2020-06-10T09:35:43.253" v="1489" actId="20577"/>
          <ac:spMkLst>
            <pc:docMk/>
            <pc:sldMk cId="4197292641" sldId="266"/>
            <ac:spMk id="2" creationId="{7906CAA0-9A09-CE41-9028-FA16DF549449}"/>
          </ac:spMkLst>
        </pc:spChg>
        <pc:spChg chg="mod">
          <ac:chgData name="Dominic Kinseher" userId="e6e8be1c72a58ee0" providerId="LiveId" clId="{60D626B2-A327-5D4F-9D91-1F9DE2655272}" dt="2020-06-10T09:37:23.301" v="1658" actId="113"/>
          <ac:spMkLst>
            <pc:docMk/>
            <pc:sldMk cId="4197292641" sldId="266"/>
            <ac:spMk id="3" creationId="{7CA448C8-0FDB-3D42-83C7-AD64B48D5E22}"/>
          </ac:spMkLst>
        </pc:spChg>
        <pc:picChg chg="add mod">
          <ac:chgData name="Dominic Kinseher" userId="e6e8be1c72a58ee0" providerId="LiveId" clId="{60D626B2-A327-5D4F-9D91-1F9DE2655272}" dt="2020-06-10T09:38:53.741" v="1711" actId="1076"/>
          <ac:picMkLst>
            <pc:docMk/>
            <pc:sldMk cId="4197292641" sldId="266"/>
            <ac:picMk id="7" creationId="{1990D0B3-CF58-DC48-999D-4D355A1CA4A3}"/>
          </ac:picMkLst>
        </pc:picChg>
      </pc:sldChg>
      <pc:sldChg chg="modSp new">
        <pc:chgData name="Dominic Kinseher" userId="e6e8be1c72a58ee0" providerId="LiveId" clId="{60D626B2-A327-5D4F-9D91-1F9DE2655272}" dt="2020-06-10T09:37:55.775" v="1708" actId="113"/>
        <pc:sldMkLst>
          <pc:docMk/>
          <pc:sldMk cId="2185215163" sldId="267"/>
        </pc:sldMkLst>
        <pc:spChg chg="mod">
          <ac:chgData name="Dominic Kinseher" userId="e6e8be1c72a58ee0" providerId="LiveId" clId="{60D626B2-A327-5D4F-9D91-1F9DE2655272}" dt="2020-06-10T09:37:28.148" v="1666" actId="20577"/>
          <ac:spMkLst>
            <pc:docMk/>
            <pc:sldMk cId="2185215163" sldId="267"/>
            <ac:spMk id="2" creationId="{2B32DD60-E74A-2D45-AEA9-38ECDEE92718}"/>
          </ac:spMkLst>
        </pc:spChg>
        <pc:spChg chg="mod">
          <ac:chgData name="Dominic Kinseher" userId="e6e8be1c72a58ee0" providerId="LiveId" clId="{60D626B2-A327-5D4F-9D91-1F9DE2655272}" dt="2020-06-10T09:37:55.775" v="1708" actId="113"/>
          <ac:spMkLst>
            <pc:docMk/>
            <pc:sldMk cId="2185215163" sldId="267"/>
            <ac:spMk id="3" creationId="{FE0A5131-4EB2-8A40-B1C2-8FFFABF99E73}"/>
          </ac:spMkLst>
        </pc:spChg>
      </pc:sldChg>
    </pc:docChg>
  </pc:docChgLst>
  <pc:docChgLst>
    <pc:chgData name="Dominic Kinseher" userId="e6e8be1c72a58ee0" providerId="LiveId" clId="{6EEEB125-515D-624E-9BF3-919687F881FA}"/>
    <pc:docChg chg="custSel modSld">
      <pc:chgData name="Dominic Kinseher" userId="e6e8be1c72a58ee0" providerId="LiveId" clId="{6EEEB125-515D-624E-9BF3-919687F881FA}" dt="2020-06-10T08:39:53.735" v="124" actId="20577"/>
      <pc:docMkLst>
        <pc:docMk/>
      </pc:docMkLst>
      <pc:sldChg chg="modSp">
        <pc:chgData name="Dominic Kinseher" userId="e6e8be1c72a58ee0" providerId="LiveId" clId="{6EEEB125-515D-624E-9BF3-919687F881FA}" dt="2020-06-10T08:39:42.702" v="122" actId="20577"/>
        <pc:sldMkLst>
          <pc:docMk/>
          <pc:sldMk cId="333778707" sldId="256"/>
        </pc:sldMkLst>
        <pc:spChg chg="mod">
          <ac:chgData name="Dominic Kinseher" userId="e6e8be1c72a58ee0" providerId="LiveId" clId="{6EEEB125-515D-624E-9BF3-919687F881FA}" dt="2020-06-10T08:39:42.702" v="122" actId="20577"/>
          <ac:spMkLst>
            <pc:docMk/>
            <pc:sldMk cId="333778707" sldId="256"/>
            <ac:spMk id="2" creationId="{2FA89C7A-78C0-9944-B6B5-3615AD408F7E}"/>
          </ac:spMkLst>
        </pc:spChg>
      </pc:sldChg>
      <pc:sldChg chg="modSp">
        <pc:chgData name="Dominic Kinseher" userId="e6e8be1c72a58ee0" providerId="LiveId" clId="{6EEEB125-515D-624E-9BF3-919687F881FA}" dt="2020-06-06T11:33:48.344" v="7" actId="20577"/>
        <pc:sldMkLst>
          <pc:docMk/>
          <pc:sldMk cId="637983897" sldId="257"/>
        </pc:sldMkLst>
        <pc:spChg chg="mod">
          <ac:chgData name="Dominic Kinseher" userId="e6e8be1c72a58ee0" providerId="LiveId" clId="{6EEEB125-515D-624E-9BF3-919687F881FA}" dt="2020-06-06T11:33:48.344" v="7" actId="20577"/>
          <ac:spMkLst>
            <pc:docMk/>
            <pc:sldMk cId="637983897" sldId="257"/>
            <ac:spMk id="3" creationId="{9D1BD08C-A196-8A44-B7C1-D0C5581FF29D}"/>
          </ac:spMkLst>
        </pc:spChg>
      </pc:sldChg>
      <pc:sldChg chg="modSp">
        <pc:chgData name="Dominic Kinseher" userId="e6e8be1c72a58ee0" providerId="LiveId" clId="{6EEEB125-515D-624E-9BF3-919687F881FA}" dt="2020-06-10T08:39:47.755" v="123" actId="20577"/>
        <pc:sldMkLst>
          <pc:docMk/>
          <pc:sldMk cId="1697121050" sldId="258"/>
        </pc:sldMkLst>
        <pc:spChg chg="mod">
          <ac:chgData name="Dominic Kinseher" userId="e6e8be1c72a58ee0" providerId="LiveId" clId="{6EEEB125-515D-624E-9BF3-919687F881FA}" dt="2020-06-10T08:39:47.755" v="123" actId="20577"/>
          <ac:spMkLst>
            <pc:docMk/>
            <pc:sldMk cId="1697121050" sldId="258"/>
            <ac:spMk id="3" creationId="{5B18A5AA-1371-7247-9423-F4038133D280}"/>
          </ac:spMkLst>
        </pc:spChg>
      </pc:sldChg>
      <pc:sldChg chg="modSp">
        <pc:chgData name="Dominic Kinseher" userId="e6e8be1c72a58ee0" providerId="LiveId" clId="{6EEEB125-515D-624E-9BF3-919687F881FA}" dt="2020-06-06T11:43:24.414" v="75" actId="20577"/>
        <pc:sldMkLst>
          <pc:docMk/>
          <pc:sldMk cId="992323662" sldId="259"/>
        </pc:sldMkLst>
        <pc:spChg chg="mod">
          <ac:chgData name="Dominic Kinseher" userId="e6e8be1c72a58ee0" providerId="LiveId" clId="{6EEEB125-515D-624E-9BF3-919687F881FA}" dt="2020-06-06T11:43:24.414" v="75" actId="20577"/>
          <ac:spMkLst>
            <pc:docMk/>
            <pc:sldMk cId="992323662" sldId="259"/>
            <ac:spMk id="3" creationId="{CFD7FF8F-74AB-F543-B2D6-1329CA96D039}"/>
          </ac:spMkLst>
        </pc:spChg>
      </pc:sldChg>
      <pc:sldChg chg="modSp">
        <pc:chgData name="Dominic Kinseher" userId="e6e8be1c72a58ee0" providerId="LiveId" clId="{6EEEB125-515D-624E-9BF3-919687F881FA}" dt="2020-06-10T08:39:53.735" v="124" actId="20577"/>
        <pc:sldMkLst>
          <pc:docMk/>
          <pc:sldMk cId="2188503649" sldId="260"/>
        </pc:sldMkLst>
        <pc:spChg chg="mod">
          <ac:chgData name="Dominic Kinseher" userId="e6e8be1c72a58ee0" providerId="LiveId" clId="{6EEEB125-515D-624E-9BF3-919687F881FA}" dt="2020-06-10T08:39:53.735" v="124" actId="20577"/>
          <ac:spMkLst>
            <pc:docMk/>
            <pc:sldMk cId="2188503649" sldId="260"/>
            <ac:spMk id="3" creationId="{541E5753-5471-DF4C-9C76-AF9C776D4205}"/>
          </ac:spMkLst>
        </pc:spChg>
      </pc:sldChg>
      <pc:sldChg chg="modSp">
        <pc:chgData name="Dominic Kinseher" userId="e6e8be1c72a58ee0" providerId="LiveId" clId="{6EEEB125-515D-624E-9BF3-919687F881FA}" dt="2020-06-06T11:34:34.299" v="11"/>
        <pc:sldMkLst>
          <pc:docMk/>
          <pc:sldMk cId="2280564812" sldId="261"/>
        </pc:sldMkLst>
        <pc:spChg chg="mod">
          <ac:chgData name="Dominic Kinseher" userId="e6e8be1c72a58ee0" providerId="LiveId" clId="{6EEEB125-515D-624E-9BF3-919687F881FA}" dt="2020-06-06T11:34:34.299" v="11"/>
          <ac:spMkLst>
            <pc:docMk/>
            <pc:sldMk cId="2280564812" sldId="261"/>
            <ac:spMk id="3" creationId="{E9455CA6-DA98-434D-B02F-69FD18CFF774}"/>
          </ac:spMkLst>
        </pc:spChg>
      </pc:sldChg>
      <pc:sldChg chg="modSp">
        <pc:chgData name="Dominic Kinseher" userId="e6e8be1c72a58ee0" providerId="LiveId" clId="{6EEEB125-515D-624E-9BF3-919687F881FA}" dt="2020-06-06T11:36:20.525" v="28" actId="14"/>
        <pc:sldMkLst>
          <pc:docMk/>
          <pc:sldMk cId="2350859907" sldId="262"/>
        </pc:sldMkLst>
        <pc:spChg chg="mod">
          <ac:chgData name="Dominic Kinseher" userId="e6e8be1c72a58ee0" providerId="LiveId" clId="{6EEEB125-515D-624E-9BF3-919687F881FA}" dt="2020-06-06T11:36:20.525" v="28" actId="14"/>
          <ac:spMkLst>
            <pc:docMk/>
            <pc:sldMk cId="2350859907" sldId="262"/>
            <ac:spMk id="3" creationId="{CC9766E9-700E-8749-A6A4-BB9293E1237D}"/>
          </ac:spMkLst>
        </pc:spChg>
      </pc:sldChg>
    </pc:docChg>
  </pc:docChgLst>
  <pc:docChgLst>
    <pc:chgData name="Dominic Kinseher" userId="e6e8be1c72a58ee0" providerId="LiveId" clId="{43C8006F-0015-B247-9A86-F613DB09CE99}"/>
    <pc:docChg chg="undo custSel mod modSld sldOrd">
      <pc:chgData name="Dominic Kinseher" userId="e6e8be1c72a58ee0" providerId="LiveId" clId="{43C8006F-0015-B247-9A86-F613DB09CE99}" dt="2020-06-10T14:57:27.388" v="2153" actId="113"/>
      <pc:docMkLst>
        <pc:docMk/>
      </pc:docMkLst>
      <pc:sldChg chg="delSp modSp">
        <pc:chgData name="Dominic Kinseher" userId="e6e8be1c72a58ee0" providerId="LiveId" clId="{43C8006F-0015-B247-9A86-F613DB09CE99}" dt="2020-06-10T14:57:27.388" v="2153" actId="113"/>
        <pc:sldMkLst>
          <pc:docMk/>
          <pc:sldMk cId="637983897" sldId="257"/>
        </pc:sldMkLst>
        <pc:spChg chg="mod">
          <ac:chgData name="Dominic Kinseher" userId="e6e8be1c72a58ee0" providerId="LiveId" clId="{43C8006F-0015-B247-9A86-F613DB09CE99}" dt="2020-06-10T14:57:27.388" v="2153" actId="113"/>
          <ac:spMkLst>
            <pc:docMk/>
            <pc:sldMk cId="637983897" sldId="257"/>
            <ac:spMk id="3" creationId="{9D1BD08C-A196-8A44-B7C1-D0C5581FF29D}"/>
          </ac:spMkLst>
        </pc:spChg>
        <pc:graphicFrameChg chg="del">
          <ac:chgData name="Dominic Kinseher" userId="e6e8be1c72a58ee0" providerId="LiveId" clId="{43C8006F-0015-B247-9A86-F613DB09CE99}" dt="2020-06-10T12:07:18.309" v="49" actId="478"/>
          <ac:graphicFrameMkLst>
            <pc:docMk/>
            <pc:sldMk cId="637983897" sldId="257"/>
            <ac:graphicFrameMk id="7" creationId="{BFC9E4DF-ADA4-E146-B922-32E11DB1C415}"/>
          </ac:graphicFrameMkLst>
        </pc:graphicFrameChg>
      </pc:sldChg>
      <pc:sldChg chg="modSp">
        <pc:chgData name="Dominic Kinseher" userId="e6e8be1c72a58ee0" providerId="LiveId" clId="{43C8006F-0015-B247-9A86-F613DB09CE99}" dt="2020-06-10T12:15:25" v="1003" actId="113"/>
        <pc:sldMkLst>
          <pc:docMk/>
          <pc:sldMk cId="1697121050" sldId="258"/>
        </pc:sldMkLst>
        <pc:spChg chg="mod">
          <ac:chgData name="Dominic Kinseher" userId="e6e8be1c72a58ee0" providerId="LiveId" clId="{43C8006F-0015-B247-9A86-F613DB09CE99}" dt="2020-06-10T12:15:25" v="1003" actId="113"/>
          <ac:spMkLst>
            <pc:docMk/>
            <pc:sldMk cId="1697121050" sldId="258"/>
            <ac:spMk id="3" creationId="{5B18A5AA-1371-7247-9423-F4038133D280}"/>
          </ac:spMkLst>
        </pc:spChg>
      </pc:sldChg>
      <pc:sldChg chg="addSp delSp modSp modAnim">
        <pc:chgData name="Dominic Kinseher" userId="e6e8be1c72a58ee0" providerId="LiveId" clId="{43C8006F-0015-B247-9A86-F613DB09CE99}" dt="2020-06-10T12:15:12.600" v="998" actId="113"/>
        <pc:sldMkLst>
          <pc:docMk/>
          <pc:sldMk cId="992323662" sldId="259"/>
        </pc:sldMkLst>
        <pc:spChg chg="mod">
          <ac:chgData name="Dominic Kinseher" userId="e6e8be1c72a58ee0" providerId="LiveId" clId="{43C8006F-0015-B247-9A86-F613DB09CE99}" dt="2020-06-10T12:15:12.600" v="998" actId="113"/>
          <ac:spMkLst>
            <pc:docMk/>
            <pc:sldMk cId="992323662" sldId="259"/>
            <ac:spMk id="3" creationId="{CFD7FF8F-74AB-F543-B2D6-1329CA96D039}"/>
          </ac:spMkLst>
        </pc:spChg>
        <pc:picChg chg="del">
          <ac:chgData name="Dominic Kinseher" userId="e6e8be1c72a58ee0" providerId="LiveId" clId="{43C8006F-0015-B247-9A86-F613DB09CE99}" dt="2020-06-10T12:13:34.228" v="911" actId="478"/>
          <ac:picMkLst>
            <pc:docMk/>
            <pc:sldMk cId="992323662" sldId="259"/>
            <ac:picMk id="7" creationId="{49EADEC9-60AC-0D48-8255-289AD6FCD728}"/>
          </ac:picMkLst>
        </pc:picChg>
        <pc:picChg chg="del">
          <ac:chgData name="Dominic Kinseher" userId="e6e8be1c72a58ee0" providerId="LiveId" clId="{43C8006F-0015-B247-9A86-F613DB09CE99}" dt="2020-06-10T12:13:33.534" v="910" actId="478"/>
          <ac:picMkLst>
            <pc:docMk/>
            <pc:sldMk cId="992323662" sldId="259"/>
            <ac:picMk id="8" creationId="{08615880-1BA1-9A43-B9B9-2B3FC96A18BF}"/>
          </ac:picMkLst>
        </pc:picChg>
        <pc:picChg chg="add mod">
          <ac:chgData name="Dominic Kinseher" userId="e6e8be1c72a58ee0" providerId="LiveId" clId="{43C8006F-0015-B247-9A86-F613DB09CE99}" dt="2020-06-10T12:15:08.024" v="997" actId="1076"/>
          <ac:picMkLst>
            <pc:docMk/>
            <pc:sldMk cId="992323662" sldId="259"/>
            <ac:picMk id="9" creationId="{88C8679A-C62A-504E-A9FA-425FDBECA799}"/>
          </ac:picMkLst>
        </pc:picChg>
      </pc:sldChg>
      <pc:sldChg chg="addSp delSp modSp">
        <pc:chgData name="Dominic Kinseher" userId="e6e8be1c72a58ee0" providerId="LiveId" clId="{43C8006F-0015-B247-9A86-F613DB09CE99}" dt="2020-06-10T14:37:47.184" v="1080" actId="14100"/>
        <pc:sldMkLst>
          <pc:docMk/>
          <pc:sldMk cId="2188503649" sldId="260"/>
        </pc:sldMkLst>
        <pc:spChg chg="mod">
          <ac:chgData name="Dominic Kinseher" userId="e6e8be1c72a58ee0" providerId="LiveId" clId="{43C8006F-0015-B247-9A86-F613DB09CE99}" dt="2020-06-10T12:16:10.446" v="1070" actId="20577"/>
          <ac:spMkLst>
            <pc:docMk/>
            <pc:sldMk cId="2188503649" sldId="260"/>
            <ac:spMk id="3" creationId="{541E5753-5471-DF4C-9C76-AF9C776D4205}"/>
          </ac:spMkLst>
        </pc:spChg>
        <pc:graphicFrameChg chg="del modGraphic">
          <ac:chgData name="Dominic Kinseher" userId="e6e8be1c72a58ee0" providerId="LiveId" clId="{43C8006F-0015-B247-9A86-F613DB09CE99}" dt="2020-06-10T12:16:04.302" v="1055" actId="478"/>
          <ac:graphicFrameMkLst>
            <pc:docMk/>
            <pc:sldMk cId="2188503649" sldId="260"/>
            <ac:graphicFrameMk id="7" creationId="{D2251C5D-B085-A54A-9D64-612552E51A56}"/>
          </ac:graphicFrameMkLst>
        </pc:graphicFrameChg>
        <pc:picChg chg="add mod">
          <ac:chgData name="Dominic Kinseher" userId="e6e8be1c72a58ee0" providerId="LiveId" clId="{43C8006F-0015-B247-9A86-F613DB09CE99}" dt="2020-06-10T14:36:57.361" v="1075" actId="1076"/>
          <ac:picMkLst>
            <pc:docMk/>
            <pc:sldMk cId="2188503649" sldId="260"/>
            <ac:picMk id="8" creationId="{9DB0226B-84A8-3248-AC55-10A3F7D381E6}"/>
          </ac:picMkLst>
        </pc:picChg>
        <pc:picChg chg="add mod">
          <ac:chgData name="Dominic Kinseher" userId="e6e8be1c72a58ee0" providerId="LiveId" clId="{43C8006F-0015-B247-9A86-F613DB09CE99}" dt="2020-06-10T14:37:47.184" v="1080" actId="14100"/>
          <ac:picMkLst>
            <pc:docMk/>
            <pc:sldMk cId="2188503649" sldId="260"/>
            <ac:picMk id="9" creationId="{5CEAED4F-2A99-D547-B82B-06533415E38C}"/>
          </ac:picMkLst>
        </pc:picChg>
      </pc:sldChg>
      <pc:sldChg chg="modSp">
        <pc:chgData name="Dominic Kinseher" userId="e6e8be1c72a58ee0" providerId="LiveId" clId="{43C8006F-0015-B247-9A86-F613DB09CE99}" dt="2020-06-10T14:41:42.045" v="1354" actId="9"/>
        <pc:sldMkLst>
          <pc:docMk/>
          <pc:sldMk cId="2280564812" sldId="261"/>
        </pc:sldMkLst>
        <pc:spChg chg="mod">
          <ac:chgData name="Dominic Kinseher" userId="e6e8be1c72a58ee0" providerId="LiveId" clId="{43C8006F-0015-B247-9A86-F613DB09CE99}" dt="2020-06-10T14:41:42.045" v="1354" actId="9"/>
          <ac:spMkLst>
            <pc:docMk/>
            <pc:sldMk cId="2280564812" sldId="261"/>
            <ac:spMk id="3" creationId="{E9455CA6-DA98-434D-B02F-69FD18CFF774}"/>
          </ac:spMkLst>
        </pc:spChg>
      </pc:sldChg>
      <pc:sldChg chg="delSp modSp">
        <pc:chgData name="Dominic Kinseher" userId="e6e8be1c72a58ee0" providerId="LiveId" clId="{43C8006F-0015-B247-9A86-F613DB09CE99}" dt="2020-06-10T14:47:17.794" v="1747" actId="15"/>
        <pc:sldMkLst>
          <pc:docMk/>
          <pc:sldMk cId="2350859907" sldId="262"/>
        </pc:sldMkLst>
        <pc:spChg chg="mod">
          <ac:chgData name="Dominic Kinseher" userId="e6e8be1c72a58ee0" providerId="LiveId" clId="{43C8006F-0015-B247-9A86-F613DB09CE99}" dt="2020-06-10T14:42:21.126" v="1360" actId="20577"/>
          <ac:spMkLst>
            <pc:docMk/>
            <pc:sldMk cId="2350859907" sldId="262"/>
            <ac:spMk id="2" creationId="{252F9F90-1353-7348-8E5A-2B89D73F25B8}"/>
          </ac:spMkLst>
        </pc:spChg>
        <pc:spChg chg="mod">
          <ac:chgData name="Dominic Kinseher" userId="e6e8be1c72a58ee0" providerId="LiveId" clId="{43C8006F-0015-B247-9A86-F613DB09CE99}" dt="2020-06-10T14:47:17.794" v="1747" actId="15"/>
          <ac:spMkLst>
            <pc:docMk/>
            <pc:sldMk cId="2350859907" sldId="262"/>
            <ac:spMk id="3" creationId="{CC9766E9-700E-8749-A6A4-BB9293E1237D}"/>
          </ac:spMkLst>
        </pc:spChg>
        <pc:picChg chg="del">
          <ac:chgData name="Dominic Kinseher" userId="e6e8be1c72a58ee0" providerId="LiveId" clId="{43C8006F-0015-B247-9A86-F613DB09CE99}" dt="2020-06-10T14:42:08.302" v="1355" actId="478"/>
          <ac:picMkLst>
            <pc:docMk/>
            <pc:sldMk cId="2350859907" sldId="262"/>
            <ac:picMk id="7" creationId="{D68A8764-DB00-8F4E-A205-0181B39353DB}"/>
          </ac:picMkLst>
        </pc:picChg>
      </pc:sldChg>
      <pc:sldChg chg="addSp delSp modSp ord">
        <pc:chgData name="Dominic Kinseher" userId="e6e8be1c72a58ee0" providerId="LiveId" clId="{43C8006F-0015-B247-9A86-F613DB09CE99}" dt="2020-06-10T14:46:28.941" v="1742" actId="20577"/>
        <pc:sldMkLst>
          <pc:docMk/>
          <pc:sldMk cId="918680152" sldId="263"/>
        </pc:sldMkLst>
        <pc:spChg chg="mod">
          <ac:chgData name="Dominic Kinseher" userId="e6e8be1c72a58ee0" providerId="LiveId" clId="{43C8006F-0015-B247-9A86-F613DB09CE99}" dt="2020-06-10T14:46:28.941" v="1742" actId="20577"/>
          <ac:spMkLst>
            <pc:docMk/>
            <pc:sldMk cId="918680152" sldId="263"/>
            <ac:spMk id="2" creationId="{AA2B05E3-7D84-8142-8CBF-ACF327BC75C0}"/>
          </ac:spMkLst>
        </pc:spChg>
        <pc:spChg chg="del mod">
          <ac:chgData name="Dominic Kinseher" userId="e6e8be1c72a58ee0" providerId="LiveId" clId="{43C8006F-0015-B247-9A86-F613DB09CE99}" dt="2020-06-10T14:46:06.374" v="1730" actId="478"/>
          <ac:spMkLst>
            <pc:docMk/>
            <pc:sldMk cId="918680152" sldId="263"/>
            <ac:spMk id="3" creationId="{963D007F-3690-FF4D-B7C2-4DAD721E627C}"/>
          </ac:spMkLst>
        </pc:spChg>
        <pc:spChg chg="mod">
          <ac:chgData name="Dominic Kinseher" userId="e6e8be1c72a58ee0" providerId="LiveId" clId="{43C8006F-0015-B247-9A86-F613DB09CE99}" dt="2020-06-10T14:46:17.129" v="1733" actId="26606"/>
          <ac:spMkLst>
            <pc:docMk/>
            <pc:sldMk cId="918680152" sldId="263"/>
            <ac:spMk id="4" creationId="{33FA9AD0-0C34-4D4A-8A50-561F235E227C}"/>
          </ac:spMkLst>
        </pc:spChg>
        <pc:spChg chg="mod">
          <ac:chgData name="Dominic Kinseher" userId="e6e8be1c72a58ee0" providerId="LiveId" clId="{43C8006F-0015-B247-9A86-F613DB09CE99}" dt="2020-06-10T14:46:17.129" v="1733" actId="26606"/>
          <ac:spMkLst>
            <pc:docMk/>
            <pc:sldMk cId="918680152" sldId="263"/>
            <ac:spMk id="5" creationId="{7306FFD5-8D44-3E45-A1FF-1FA8ADB50D4F}"/>
          </ac:spMkLst>
        </pc:spChg>
        <pc:spChg chg="mod">
          <ac:chgData name="Dominic Kinseher" userId="e6e8be1c72a58ee0" providerId="LiveId" clId="{43C8006F-0015-B247-9A86-F613DB09CE99}" dt="2020-06-10T14:46:17.129" v="1733" actId="26606"/>
          <ac:spMkLst>
            <pc:docMk/>
            <pc:sldMk cId="918680152" sldId="263"/>
            <ac:spMk id="6" creationId="{67A5D01D-F94F-9148-9879-C6D3538E5244}"/>
          </ac:spMkLst>
        </pc:spChg>
        <pc:picChg chg="add mod ord">
          <ac:chgData name="Dominic Kinseher" userId="e6e8be1c72a58ee0" providerId="LiveId" clId="{43C8006F-0015-B247-9A86-F613DB09CE99}" dt="2020-06-10T14:46:17.129" v="1733" actId="26606"/>
          <ac:picMkLst>
            <pc:docMk/>
            <pc:sldMk cId="918680152" sldId="263"/>
            <ac:picMk id="7" creationId="{4E54A986-3B76-D840-96BC-F226ADC32F13}"/>
          </ac:picMkLst>
        </pc:picChg>
      </pc:sldChg>
      <pc:sldChg chg="delSp modSp">
        <pc:chgData name="Dominic Kinseher" userId="e6e8be1c72a58ee0" providerId="LiveId" clId="{43C8006F-0015-B247-9A86-F613DB09CE99}" dt="2020-06-10T14:49:03.658" v="1936" actId="14"/>
        <pc:sldMkLst>
          <pc:docMk/>
          <pc:sldMk cId="3059192083" sldId="264"/>
        </pc:sldMkLst>
        <pc:spChg chg="mod">
          <ac:chgData name="Dominic Kinseher" userId="e6e8be1c72a58ee0" providerId="LiveId" clId="{43C8006F-0015-B247-9A86-F613DB09CE99}" dt="2020-06-10T14:46:33.283" v="1744" actId="20577"/>
          <ac:spMkLst>
            <pc:docMk/>
            <pc:sldMk cId="3059192083" sldId="264"/>
            <ac:spMk id="2" creationId="{6F2C0625-FB98-5D4D-8F3C-0337BD68F8CA}"/>
          </ac:spMkLst>
        </pc:spChg>
        <pc:spChg chg="mod">
          <ac:chgData name="Dominic Kinseher" userId="e6e8be1c72a58ee0" providerId="LiveId" clId="{43C8006F-0015-B247-9A86-F613DB09CE99}" dt="2020-06-10T14:49:03.658" v="1936" actId="14"/>
          <ac:spMkLst>
            <pc:docMk/>
            <pc:sldMk cId="3059192083" sldId="264"/>
            <ac:spMk id="3" creationId="{32642CAC-BCF7-8141-902C-F70F0C074065}"/>
          </ac:spMkLst>
        </pc:spChg>
        <pc:graphicFrameChg chg="del">
          <ac:chgData name="Dominic Kinseher" userId="e6e8be1c72a58ee0" providerId="LiveId" clId="{43C8006F-0015-B247-9A86-F613DB09CE99}" dt="2020-06-10T14:47:41.144" v="1751" actId="478"/>
          <ac:graphicFrameMkLst>
            <pc:docMk/>
            <pc:sldMk cId="3059192083" sldId="264"/>
            <ac:graphicFrameMk id="7" creationId="{19D15545-807A-0D45-8568-D4D77CE60E71}"/>
          </ac:graphicFrameMkLst>
        </pc:graphicFrameChg>
      </pc:sldChg>
      <pc:sldChg chg="addSp delSp modSp">
        <pc:chgData name="Dominic Kinseher" userId="e6e8be1c72a58ee0" providerId="LiveId" clId="{43C8006F-0015-B247-9A86-F613DB09CE99}" dt="2020-06-10T14:50:58.970" v="1986" actId="20577"/>
        <pc:sldMkLst>
          <pc:docMk/>
          <pc:sldMk cId="820640216" sldId="265"/>
        </pc:sldMkLst>
        <pc:spChg chg="mod">
          <ac:chgData name="Dominic Kinseher" userId="e6e8be1c72a58ee0" providerId="LiveId" clId="{43C8006F-0015-B247-9A86-F613DB09CE99}" dt="2020-06-10T14:50:58.970" v="1986" actId="20577"/>
          <ac:spMkLst>
            <pc:docMk/>
            <pc:sldMk cId="820640216" sldId="265"/>
            <ac:spMk id="2" creationId="{DBE79556-CE25-6A45-AE8E-C32D41A04A13}"/>
          </ac:spMkLst>
        </pc:spChg>
        <pc:spChg chg="mod">
          <ac:chgData name="Dominic Kinseher" userId="e6e8be1c72a58ee0" providerId="LiveId" clId="{43C8006F-0015-B247-9A86-F613DB09CE99}" dt="2020-06-10T14:50:49.530" v="1978"/>
          <ac:spMkLst>
            <pc:docMk/>
            <pc:sldMk cId="820640216" sldId="265"/>
            <ac:spMk id="3" creationId="{BC1CDA8F-C2A8-7D4F-83A4-E1803656E8BD}"/>
          </ac:spMkLst>
        </pc:spChg>
        <pc:picChg chg="del">
          <ac:chgData name="Dominic Kinseher" userId="e6e8be1c72a58ee0" providerId="LiveId" clId="{43C8006F-0015-B247-9A86-F613DB09CE99}" dt="2020-06-10T14:50:09.874" v="1975" actId="478"/>
          <ac:picMkLst>
            <pc:docMk/>
            <pc:sldMk cId="820640216" sldId="265"/>
            <ac:picMk id="7" creationId="{206112C8-82DC-524F-A45F-116998A7B000}"/>
          </ac:picMkLst>
        </pc:picChg>
        <pc:picChg chg="add mod">
          <ac:chgData name="Dominic Kinseher" userId="e6e8be1c72a58ee0" providerId="LiveId" clId="{43C8006F-0015-B247-9A86-F613DB09CE99}" dt="2020-06-10T14:50:20.341" v="1977" actId="1076"/>
          <ac:picMkLst>
            <pc:docMk/>
            <pc:sldMk cId="820640216" sldId="265"/>
            <ac:picMk id="8" creationId="{95FC425A-F8EB-1B44-A996-561B923B47FC}"/>
          </ac:picMkLst>
        </pc:picChg>
      </pc:sldChg>
      <pc:sldChg chg="addSp delSp modSp">
        <pc:chgData name="Dominic Kinseher" userId="e6e8be1c72a58ee0" providerId="LiveId" clId="{43C8006F-0015-B247-9A86-F613DB09CE99}" dt="2020-06-10T14:53:07.249" v="2011" actId="1076"/>
        <pc:sldMkLst>
          <pc:docMk/>
          <pc:sldMk cId="4197292641" sldId="266"/>
        </pc:sldMkLst>
        <pc:spChg chg="mod">
          <ac:chgData name="Dominic Kinseher" userId="e6e8be1c72a58ee0" providerId="LiveId" clId="{43C8006F-0015-B247-9A86-F613DB09CE99}" dt="2020-06-10T14:52:09.845" v="2006" actId="20577"/>
          <ac:spMkLst>
            <pc:docMk/>
            <pc:sldMk cId="4197292641" sldId="266"/>
            <ac:spMk id="3" creationId="{7CA448C8-0FDB-3D42-83C7-AD64B48D5E22}"/>
          </ac:spMkLst>
        </pc:spChg>
        <pc:picChg chg="del">
          <ac:chgData name="Dominic Kinseher" userId="e6e8be1c72a58ee0" providerId="LiveId" clId="{43C8006F-0015-B247-9A86-F613DB09CE99}" dt="2020-06-10T14:52:54.978" v="2008" actId="478"/>
          <ac:picMkLst>
            <pc:docMk/>
            <pc:sldMk cId="4197292641" sldId="266"/>
            <ac:picMk id="7" creationId="{1990D0B3-CF58-DC48-999D-4D355A1CA4A3}"/>
          </ac:picMkLst>
        </pc:picChg>
        <pc:picChg chg="add mod">
          <ac:chgData name="Dominic Kinseher" userId="e6e8be1c72a58ee0" providerId="LiveId" clId="{43C8006F-0015-B247-9A86-F613DB09CE99}" dt="2020-06-10T14:53:07.249" v="2011" actId="1076"/>
          <ac:picMkLst>
            <pc:docMk/>
            <pc:sldMk cId="4197292641" sldId="266"/>
            <ac:picMk id="8" creationId="{37E073B9-8382-9F4D-A578-977F892ACED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118F3-EFC6-624C-8D76-69554BB8147B}" type="datetimeFigureOut">
              <a:rPr lang="en-CH" smtClean="0"/>
              <a:t>10.06.20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71A8D-7D86-7A4E-A9B2-4AE332B4946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78251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71A8D-7D86-7A4E-A9B2-4AE332B4946F}" type="slidenum">
              <a:rPr lang="en-CH" smtClean="0"/>
              <a:t>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67790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DA6CE-CD58-3C4D-B53A-81035E720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F87C7B-E948-B642-B82D-E34423C49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6D919-EF5D-6E48-91A8-A590D5A85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4C222A-0222-1447-9E02-35BF00910F1C}" type="datetime2">
              <a:rPr lang="de-CH" smtClean="0"/>
              <a:t>Mittwoch, 10. Juni 2020</a:t>
            </a:fld>
            <a:endParaRPr lang="en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AD38C-B340-A244-BA39-FDD64FB62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H" dirty="0"/>
              <a:t>http://www.kinseher.com	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4838D-028C-784F-81F8-9A3F69E50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A1DCC-F319-6241-8E85-F3708E6A7587}" type="slidenum">
              <a:rPr lang="en-CH" smtClean="0"/>
              <a:pPr/>
              <a:t>‹#›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247147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2E643-1928-EF47-BB05-A58233B1D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26D5B-0EE2-9645-89C5-5E58897E3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2E15E-1247-8346-90DA-C62177F23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9BAE-DCD1-004C-BCC5-EB8F3504554B}" type="datetime2">
              <a:rPr lang="de-CH" smtClean="0"/>
              <a:t>Mittwoch, 10. Juni 2020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31826-29E9-6140-86B1-432E9FCDD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http://www.kinseher.com </a:t>
            </a:r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8CAA2-9CAF-FF43-A161-A8D0544D0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CCF1-640B-0E43-8F60-4323CEE3028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82987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D1060B-65A3-C149-86BA-7930C48603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6E7D11-84C4-504C-AE3C-564F958C06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FD0F3-02DE-E840-9D32-9FEB05609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6D58-6172-034A-BA16-69E6D51A4A5D}" type="datetime2">
              <a:rPr lang="de-CH" smtClean="0"/>
              <a:t>Mittwoch, 10. Juni 2020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1D70A-32FE-8F4D-A985-A6BAEF301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http://www.kinseher.com </a:t>
            </a:r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AF8C6-C678-004F-91B6-586FBF8D9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CCF1-640B-0E43-8F60-4323CEE3028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022391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514FB-C650-7B4F-AC70-9DEC3123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9DAC9-7267-BA40-B7F6-B664ACFA2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50D73-58DC-674F-811A-51F6FB864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E1FB-54E2-104B-AA22-0A9FFE63B90B}" type="datetime2">
              <a:rPr lang="de-CH" smtClean="0"/>
              <a:t>Mittwoch, 10. Juni 2020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044BF-6713-1D42-AB53-60B5ACDEE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http://www.kinseher.com </a:t>
            </a:r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2BD52-404E-E843-B267-CCF5C065C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CCF1-640B-0E43-8F60-4323CEE3028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47472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32810-4FFF-B244-9806-F6E45C5ED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23A150-DECE-1D42-BEE6-1AAC1C583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5E8C6-0124-1246-898D-0705A0463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C27E-5C01-7244-AC5C-BDCE9D8994C2}" type="datetime2">
              <a:rPr lang="de-CH" smtClean="0"/>
              <a:t>Mittwoch, 10. Juni 2020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7F222-C31A-FD45-B323-79D9C78EB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http://www.kinseher.com </a:t>
            </a:r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FC07D-14D5-E746-80F4-993519327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CCF1-640B-0E43-8F60-4323CEE3028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648287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C190-DA97-DB40-A89D-1CA37C2D6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81E7F-68D3-4E44-A011-1D86D21CEF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31859"/>
            <a:ext cx="5181600" cy="47451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5629A-851C-9B45-A5B7-C848F92F2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31859"/>
            <a:ext cx="5181600" cy="474510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71EDD-8E31-324C-AC29-221989F8B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499C-C76F-9F45-A1FE-FA6FC8104370}" type="datetime2">
              <a:rPr lang="de-CH" smtClean="0"/>
              <a:t>Mittwoch, 10. Juni 2020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328981-1A3E-594E-A3A0-CA1993D47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http://www.kinseher.com </a:t>
            </a:r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C99CFE-9C20-2243-941C-F289CEE93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CCF1-640B-0E43-8F60-4323CEE3028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79182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6151B-8580-AA45-9F24-A1FFF8E06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7AAAF6-9838-5941-91FC-82F2EE72C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7944B5-540C-9A40-B192-C0D1473067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50B42-4684-BA4B-8F8F-B32B333671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B7FB0B-ACF8-CF4D-9AB4-BF33E389CC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C57372-A486-2C4E-8E0C-215ADAAC9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1127-C4D8-FA48-AD81-50954F1BE177}" type="datetime2">
              <a:rPr lang="de-CH" smtClean="0"/>
              <a:t>Mittwoch, 10. Juni 2020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62EC43-4AE2-ED4B-BFF1-9FDAEC153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http://www.kinseher.com </a:t>
            </a:r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7F810E-B991-5F48-B2B6-567E539C5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CCF1-640B-0E43-8F60-4323CEE3028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66070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97970-E703-9048-8627-354141F78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CH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AA4337-DD11-564C-B631-0FF65D877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5A2B-1856-2C46-B741-9739E86A5BEE}" type="datetime2">
              <a:rPr lang="de-CH" smtClean="0"/>
              <a:t>Mittwoch, 10. Juni 2020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3EBD5-3330-9B4C-9C85-67CE41B5B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http://www.kinseher.com </a:t>
            </a:r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AF692C-2974-BC4F-BDE3-8A4809EB3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CCF1-640B-0E43-8F60-4323CEE3028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22308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4A213A-7E1F-1C47-9ACD-3040F3BDB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CF4D-ED51-8447-BC18-150075C1C3A5}" type="datetime2">
              <a:rPr lang="de-CH" smtClean="0"/>
              <a:t>Mittwoch, 10. Juni 2020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01BAF0-B71A-5343-95B4-907FCBB16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http://www.kinseher.com </a:t>
            </a:r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959D2-FC63-F240-9366-7601BFFBB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CCF1-640B-0E43-8F60-4323CEE3028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08543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98DE5-5C5C-9048-BE5E-35A06F292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2762" y="357104"/>
            <a:ext cx="9339450" cy="93063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3FDCB-8F1A-6444-B6F1-8EFE59CDB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58073"/>
            <a:ext cx="6172200" cy="450297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C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C2B05D-DC74-384C-8CB6-5D854592A1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48841F-DE98-7C4B-BFAB-C2BFA95DB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2457-2DA4-8246-8D50-D76FE51EFBFF}" type="datetime2">
              <a:rPr lang="de-CH" smtClean="0"/>
              <a:t>Mittwoch, 10. Juni 2020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19337-C215-7141-9845-4015B05FC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http://www.kinseher.com </a:t>
            </a:r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20CC11-7642-1C4F-AB10-0A147CCB0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CCF1-640B-0E43-8F60-4323CEE3028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071995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3D17C-ADDC-6941-B0D7-FDAB94473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C66FD6-A616-7543-B204-FFB9993686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19DF4D-1C7B-DC41-A8EB-92941B7D2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3CCDD1-B60E-1B47-BAC2-DA110046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1465-584A-6D49-9556-DE976737FE37}" type="datetime2">
              <a:rPr lang="de-CH" smtClean="0"/>
              <a:t>Mittwoch, 10. Juni 2020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22EFF5-A0F5-764B-9A17-ABE81892B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http://www.kinseher.com </a:t>
            </a:r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28DCFB-B845-A741-BC8D-5A669FEDE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CCF1-640B-0E43-8F60-4323CEE3028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0930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F0887A-C39B-A046-B376-AD3E62E12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765" y="365125"/>
            <a:ext cx="8415365" cy="887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4619D4-5F79-F644-A012-7641EF7F9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85127"/>
            <a:ext cx="10515600" cy="4791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B4364-C450-9D41-BBF9-2EDABA8E74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14A36-C0B9-954E-98C7-97DEEE5943DE}" type="datetime2">
              <a:rPr lang="de-CH" smtClean="0"/>
              <a:t>Mittwoch, 10. Juni 2020</a:t>
            </a:fld>
            <a:endParaRPr lang="en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EF1D8-28A8-D743-884A-59A27D1767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http://www.kinseher.com </a:t>
            </a:r>
            <a:endParaRPr lang="en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05397-7B48-4241-B1E7-8BD800E6D1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4CCF1-640B-0E43-8F60-4323CEE3028F}" type="slidenum">
              <a:rPr lang="en-CH" smtClean="0"/>
              <a:t>‹#›</a:t>
            </a:fld>
            <a:endParaRPr lang="en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045402-B51F-7C4E-9EB8-4AB7BC0B7A1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25131" y="365124"/>
            <a:ext cx="1117928" cy="887347"/>
          </a:xfrm>
          <a:prstGeom prst="rect">
            <a:avLst/>
          </a:prstGeom>
        </p:spPr>
      </p:pic>
      <p:pic>
        <p:nvPicPr>
          <p:cNvPr id="11" name="Picture 10" descr="A picture containing toy&#10;&#10;Description automatically generated">
            <a:extLst>
              <a:ext uri="{FF2B5EF4-FFF2-40B4-BE49-F238E27FC236}">
                <a16:creationId xmlns:a16="http://schemas.microsoft.com/office/drawing/2014/main" id="{B6677439-A441-EA4C-AF34-E1B5BB90ACC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38200" y="365124"/>
            <a:ext cx="682193" cy="92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4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aramond" panose="02020404030301010803" pitchFamily="18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anose="02020404030301010803" pitchFamily="18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aramond" panose="02020404030301010803" pitchFamily="18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anose="02020404030301010803" pitchFamily="18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anose="02020404030301010803" pitchFamily="18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b5FBxfApkU?feature=oembed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89C7A-78C0-9944-B6B5-3615AD408F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H" b="1" dirty="0"/>
              <a:t>Revision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FE484B-9CD2-C740-BCB2-1002AFDEDC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H" dirty="0"/>
              <a:t>Back to School</a:t>
            </a:r>
          </a:p>
        </p:txBody>
      </p:sp>
    </p:spTree>
    <p:extLst>
      <p:ext uri="{BB962C8B-B14F-4D97-AF65-F5344CB8AC3E}">
        <p14:creationId xmlns:p14="http://schemas.microsoft.com/office/powerpoint/2010/main" val="333778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79556-CE25-6A45-AE8E-C32D41A04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Week 20 (Suite)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CDA8F-C2A8-7D4F-83A4-E1803656E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b="1" dirty="0"/>
              <a:t>British Council – Restaurant Menu</a:t>
            </a:r>
          </a:p>
          <a:p>
            <a:pPr lvl="1"/>
            <a:r>
              <a:rPr lang="en-GB" dirty="0"/>
              <a:t>https://</a:t>
            </a:r>
            <a:r>
              <a:rPr lang="en-GB" dirty="0" err="1"/>
              <a:t>learnenglish.britishcouncil.org</a:t>
            </a:r>
            <a:r>
              <a:rPr lang="en-GB" dirty="0"/>
              <a:t>/skills/reading/beginner-a1/a-restaurant-menu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FF1B7-D839-B847-8BD8-18B3745FA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E1FB-54E2-104B-AA22-0A9FFE63B90B}" type="datetime2">
              <a:rPr lang="de-CH" smtClean="0"/>
              <a:t>Mittwoch, 10. Juni 2020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9D232-A56F-F14D-94BA-99A6CC7D9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http://www.kinseher.com </a:t>
            </a:r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CCA70-F53C-D343-9E98-70F68DFFB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CCF1-640B-0E43-8F60-4323CEE3028F}" type="slidenum">
              <a:rPr lang="en-CH" smtClean="0"/>
              <a:t>10</a:t>
            </a:fld>
            <a:endParaRPr lang="en-C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FC425A-F8EB-1B44-A996-561B923B4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1923" y="1385127"/>
            <a:ext cx="44918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40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6CAA0-9A09-CE41-9028-FA16DF549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Week 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448C8-0FDB-3D42-83C7-AD64B48D5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b="1" dirty="0"/>
              <a:t>ETI GCD 2011</a:t>
            </a:r>
          </a:p>
          <a:p>
            <a:endParaRPr lang="en-CH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1BD52-DE2B-6047-A7A9-B623C3C13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E1FB-54E2-104B-AA22-0A9FFE63B90B}" type="datetime2">
              <a:rPr lang="de-CH" smtClean="0"/>
              <a:t>Mittwoch, 10. Juni 2020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C58B1-931A-4341-9215-CC08B0201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http://www.kinseher.com </a:t>
            </a:r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F5F7D-14F1-1448-93CC-4CA033C65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CCF1-640B-0E43-8F60-4323CEE3028F}" type="slidenum">
              <a:rPr lang="en-CH" smtClean="0"/>
              <a:t>11</a:t>
            </a:fld>
            <a:endParaRPr lang="en-C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E073B9-8382-9F4D-A578-977F892AC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799212"/>
            <a:ext cx="5995191" cy="505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92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2DD60-E74A-2D45-AEA9-38ECDEE92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Week 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A5131-4EB2-8A40-B1C2-8FFFABF99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b="1" dirty="0"/>
              <a:t>New Headway Grammar Revision First Year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FC7EF-8C4F-0E44-8ACA-6D2607491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E1FB-54E2-104B-AA22-0A9FFE63B90B}" type="datetime2">
              <a:rPr lang="de-CH" smtClean="0"/>
              <a:t>Mittwoch, 10. Juni 2020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67680-472C-D846-ADDB-7F6912CB2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http://www.kinseher.com </a:t>
            </a:r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72CB6-433F-FE46-BED9-2A11F8FA0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CCF1-640B-0E43-8F60-4323CEE3028F}" type="slidenum">
              <a:rPr lang="en-CH" smtClean="0"/>
              <a:t>12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85215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1D172-A611-514F-B078-22F0D2EF3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b="1" dirty="0"/>
              <a:t>Week 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BD08C-A196-8A44-B7C1-D0C5581FF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b="1" dirty="0"/>
              <a:t>New Headway Elementary Chapter 4 – Page 48</a:t>
            </a:r>
          </a:p>
          <a:p>
            <a:pPr lvl="1"/>
            <a:r>
              <a:rPr lang="en-CH" dirty="0"/>
              <a:t>And (et), So (ainsi, alors), But (mais), Bec</a:t>
            </a:r>
            <a:r>
              <a:rPr lang="en-GB" dirty="0"/>
              <a:t>au</a:t>
            </a:r>
            <a:r>
              <a:rPr lang="en-CH" dirty="0"/>
              <a:t>se (parce que)</a:t>
            </a:r>
          </a:p>
          <a:p>
            <a:pPr lvl="1"/>
            <a:r>
              <a:rPr lang="en-CH" dirty="0"/>
              <a:t>Irina </a:t>
            </a:r>
            <a:r>
              <a:rPr lang="en-CH" b="1" dirty="0"/>
              <a:t>and </a:t>
            </a:r>
            <a:r>
              <a:rPr lang="en-CH" dirty="0"/>
              <a:t>Pavel are hungry </a:t>
            </a:r>
            <a:r>
              <a:rPr lang="en-CH" b="1" dirty="0"/>
              <a:t>so </a:t>
            </a:r>
            <a:r>
              <a:rPr lang="en-CH" dirty="0"/>
              <a:t>they go to the Kebab.</a:t>
            </a:r>
            <a:r>
              <a:rPr lang="en-CH" b="1" dirty="0"/>
              <a:t> But </a:t>
            </a:r>
            <a:r>
              <a:rPr lang="en-CH" dirty="0"/>
              <a:t>the Kebab is closed </a:t>
            </a:r>
            <a:r>
              <a:rPr lang="en-CH" b="1" dirty="0"/>
              <a:t>because </a:t>
            </a:r>
            <a:r>
              <a:rPr lang="en-CH" dirty="0"/>
              <a:t>of Covid so they go to McDonals. </a:t>
            </a:r>
          </a:p>
          <a:p>
            <a:r>
              <a:rPr lang="en-CH" b="1" dirty="0"/>
              <a:t>Compréhension (vidéo)</a:t>
            </a:r>
          </a:p>
          <a:p>
            <a:pPr lvl="1"/>
            <a:r>
              <a:rPr lang="en-CH" dirty="0"/>
              <a:t>A home away from home (différents types de maisons)</a:t>
            </a:r>
          </a:p>
          <a:p>
            <a:endParaRPr lang="en-CH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16BDD-0A0B-184A-80D9-43718276D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97813-2141-2445-9225-D44F9FAEF013}" type="datetime2">
              <a:rPr lang="de-CH" smtClean="0"/>
              <a:t>Mittwoch, 10. Juni 2020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778CC-FA65-5844-A0D6-13F0D6B6B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http://www.kinseher.com </a:t>
            </a:r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03D72-B95A-E444-B468-04EF74921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CCF1-640B-0E43-8F60-4323CEE3028F}" type="slidenum">
              <a:rPr lang="en-CH" smtClean="0"/>
              <a:t>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37983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C2833-4102-0147-9BE7-1C01375D0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b="1" dirty="0"/>
              <a:t>Week 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8A5AA-1371-7247-9423-F4038133D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b="1" dirty="0"/>
              <a:t>Some and Any</a:t>
            </a:r>
          </a:p>
          <a:p>
            <a:pPr lvl="1"/>
            <a:r>
              <a:rPr lang="en-CH" b="1" dirty="0"/>
              <a:t>Some pour phrases positives</a:t>
            </a:r>
          </a:p>
          <a:p>
            <a:pPr lvl="2"/>
            <a:r>
              <a:rPr lang="en-CH" dirty="0"/>
              <a:t>I have some chocolates in my bag.</a:t>
            </a:r>
          </a:p>
          <a:p>
            <a:pPr lvl="1"/>
            <a:r>
              <a:rPr lang="en-CH" b="1" dirty="0"/>
              <a:t>Any pour phrases negatives ou questions.</a:t>
            </a:r>
          </a:p>
          <a:p>
            <a:pPr lvl="2"/>
            <a:r>
              <a:rPr lang="en-CH" dirty="0"/>
              <a:t>I don’t have any friends. :-( </a:t>
            </a:r>
          </a:p>
          <a:p>
            <a:pPr lvl="2"/>
            <a:r>
              <a:rPr lang="en-CH" dirty="0"/>
              <a:t>Do you have any money?</a:t>
            </a:r>
          </a:p>
          <a:p>
            <a:r>
              <a:rPr lang="en-CH" b="1" dirty="0"/>
              <a:t>Somebody/Anybody/Nobody</a:t>
            </a:r>
          </a:p>
          <a:p>
            <a:pPr lvl="2"/>
            <a:r>
              <a:rPr lang="en-CH" dirty="0"/>
              <a:t>I know somebody who is more beautiful than I am</a:t>
            </a:r>
          </a:p>
          <a:p>
            <a:pPr lvl="2"/>
            <a:r>
              <a:rPr lang="en-CH" dirty="0"/>
              <a:t>I don’t know anybody who can eat as much chocolate as I</a:t>
            </a:r>
          </a:p>
          <a:p>
            <a:pPr lvl="2"/>
            <a:r>
              <a:rPr lang="en-CH" dirty="0"/>
              <a:t>Nobody is richer than me. </a:t>
            </a:r>
          </a:p>
          <a:p>
            <a:r>
              <a:rPr lang="en-CH" b="1" dirty="0"/>
              <a:t>Compréhension auditive – Shopping in GB.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E8D2F-5908-A44D-BBF0-F2E22A615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8042-79D7-E346-89B2-829EE00BC459}" type="datetime2">
              <a:rPr lang="de-CH" smtClean="0"/>
              <a:t>Mittwoch, 10. Juni 2020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7CBBC-B5B1-B545-8D9B-53B17A46C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http://www.kinseher.com </a:t>
            </a:r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D27EF-B2D6-1D4F-BC0C-4DF8CECED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CCF1-640B-0E43-8F60-4323CEE3028F}" type="slidenum">
              <a:rPr lang="en-CH" smtClean="0"/>
              <a:t>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697121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88281-139F-EE4B-A38B-9CA6D0129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b="1" dirty="0"/>
              <a:t>Week 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7FF8F-74AB-F543-B2D6-1329CA96D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b="1" dirty="0"/>
              <a:t>Compréhension de lecture (Reading_GCD_Shopping Clothes)</a:t>
            </a:r>
          </a:p>
          <a:p>
            <a:r>
              <a:rPr lang="en-CH" b="1" dirty="0"/>
              <a:t>Can and Can’t</a:t>
            </a:r>
          </a:p>
          <a:p>
            <a:pPr lvl="1"/>
            <a:r>
              <a:rPr lang="en-CH" dirty="0"/>
              <a:t>I can swim. You can’t dance on the tables</a:t>
            </a:r>
          </a:p>
          <a:p>
            <a:r>
              <a:rPr lang="en-CH" b="1" dirty="0"/>
              <a:t>Comment se présenter</a:t>
            </a:r>
          </a:p>
          <a:p>
            <a:endParaRPr lang="en-CH" b="1" dirty="0"/>
          </a:p>
          <a:p>
            <a:endParaRPr lang="en-CH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DFAE3-D256-334A-A693-EF207EBFB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8726-1E69-644A-8754-E828516B1E32}" type="datetime2">
              <a:rPr lang="de-CH" smtClean="0"/>
              <a:t>Mittwoch, 10. Juni 2020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EC9DC-C70B-0D4A-996F-2842B395A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http://www.kinseher.com </a:t>
            </a:r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09279-122C-704B-9141-436E49EF8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CCF1-640B-0E43-8F60-4323CEE3028F}" type="slidenum">
              <a:rPr lang="en-CH" smtClean="0"/>
              <a:t>4</a:t>
            </a:fld>
            <a:endParaRPr lang="en-CH"/>
          </a:p>
        </p:txBody>
      </p:sp>
      <p:pic>
        <p:nvPicPr>
          <p:cNvPr id="9" name="Online Media 8" descr="Se prÃ©senter en anglais">
            <a:hlinkClick r:id="" action="ppaction://media"/>
            <a:extLst>
              <a:ext uri="{FF2B5EF4-FFF2-40B4-BE49-F238E27FC236}">
                <a16:creationId xmlns:a16="http://schemas.microsoft.com/office/drawing/2014/main" id="{88C8679A-C62A-504E-A9FA-425FDBECA79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38200" y="3429000"/>
            <a:ext cx="4995233" cy="280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2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46EF7-E34D-824A-A34E-57F32ED6F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b="1" dirty="0"/>
              <a:t>Week 14 (suite)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E5753-5471-DF4C-9C76-AF9C776D4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err="1"/>
              <a:t>Apprendre</a:t>
            </a:r>
            <a:r>
              <a:rPr lang="en-GB" b="1" dirty="0"/>
              <a:t> le </a:t>
            </a:r>
            <a:r>
              <a:rPr lang="en-GB" b="1" dirty="0" err="1"/>
              <a:t>vocabulaire</a:t>
            </a:r>
            <a:r>
              <a:rPr lang="en-GB" b="1" dirty="0"/>
              <a:t> </a:t>
            </a:r>
            <a:r>
              <a:rPr lang="en-GB" b="1" dirty="0" err="1"/>
              <a:t>professionnel</a:t>
            </a:r>
            <a:r>
              <a:rPr lang="en-GB" b="1" dirty="0"/>
              <a:t> (pages 3 et 4)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A4A8F-EA49-6B44-BFD6-656EE77F9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1904-F60C-834C-B5D6-83A5E9836C36}" type="datetime2">
              <a:rPr lang="de-CH" smtClean="0"/>
              <a:t>Mittwoch, 10. Juni 2020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8BBB4-DBFE-8447-8637-E1BBEBF60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http://www.kinseher.com </a:t>
            </a:r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DBADA-09E6-9646-91C4-4DFF9865E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CCF1-640B-0E43-8F60-4323CEE3028F}" type="slidenum">
              <a:rPr lang="en-CH" smtClean="0"/>
              <a:t>5</a:t>
            </a:fld>
            <a:endParaRPr lang="en-C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B0226B-84A8-3248-AC55-10A3F7D38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6090"/>
            <a:ext cx="6490968" cy="50849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EAED4F-2A99-D547-B82B-06533415E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26090"/>
            <a:ext cx="6434533" cy="508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03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F66CB-7F31-1A4D-B058-092BCEAB1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b="1" dirty="0"/>
              <a:t>Week 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55CA6-DA98-434D-B02F-69FD18CFF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H" b="1" dirty="0"/>
              <a:t>New Headway SB Elementary  - Chapter 5 – Page 51</a:t>
            </a:r>
          </a:p>
          <a:p>
            <a:pPr lvl="1"/>
            <a:r>
              <a:rPr lang="en-CH" dirty="0"/>
              <a:t>can / can’t</a:t>
            </a:r>
          </a:p>
          <a:p>
            <a:pPr lvl="1"/>
            <a:r>
              <a:rPr lang="en-CH" dirty="0"/>
              <a:t>I can speak Swiss German, you can’t speak Swiss German</a:t>
            </a:r>
          </a:p>
          <a:p>
            <a:pPr lvl="1"/>
            <a:endParaRPr lang="en-CH" b="1" dirty="0"/>
          </a:p>
          <a:p>
            <a:r>
              <a:rPr lang="en-CH" b="1" dirty="0"/>
              <a:t>New Headway SB Elementary  - Chapter 5 – Page 55</a:t>
            </a:r>
          </a:p>
          <a:p>
            <a:pPr lvl="1"/>
            <a:r>
              <a:rPr lang="en-CH" dirty="0"/>
              <a:t>talented </a:t>
            </a:r>
          </a:p>
          <a:p>
            <a:pPr lvl="1"/>
            <a:r>
              <a:rPr lang="en-CH" dirty="0"/>
              <a:t>normal</a:t>
            </a:r>
          </a:p>
          <a:p>
            <a:pPr lvl="1"/>
            <a:r>
              <a:rPr lang="en-CH" dirty="0"/>
              <a:t>proud</a:t>
            </a:r>
          </a:p>
          <a:p>
            <a:pPr lvl="1"/>
            <a:r>
              <a:rPr lang="en-CH" dirty="0"/>
              <a:t>brilliant</a:t>
            </a:r>
          </a:p>
          <a:p>
            <a:pPr lvl="1"/>
            <a:r>
              <a:rPr lang="en-CH" dirty="0"/>
              <a:t>rich</a:t>
            </a:r>
          </a:p>
          <a:p>
            <a:pPr lvl="1"/>
            <a:r>
              <a:rPr lang="en-CH" dirty="0"/>
              <a:t>”cool” </a:t>
            </a:r>
          </a:p>
          <a:p>
            <a:pPr lvl="1"/>
            <a:r>
              <a:rPr lang="en-CH" dirty="0"/>
              <a:t>full time</a:t>
            </a:r>
          </a:p>
          <a:p>
            <a:pPr lvl="1"/>
            <a:r>
              <a:rPr lang="en-CH" dirty="0"/>
              <a:t>expensive</a:t>
            </a:r>
          </a:p>
          <a:p>
            <a:pPr lvl="1"/>
            <a:r>
              <a:rPr lang="en-CH" dirty="0"/>
              <a:t>successful</a:t>
            </a:r>
          </a:p>
          <a:p>
            <a:pPr lvl="1"/>
            <a:r>
              <a:rPr lang="en-CH" dirty="0"/>
              <a:t>old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D57FE-7EC5-3241-8566-B04293ED5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BBFF-73E4-C74D-87DF-B13C3BAB95E0}" type="datetime2">
              <a:rPr lang="de-CH" smtClean="0"/>
              <a:t>Mittwoch, 10. Juni 2020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8CD87-3E49-CC48-8DC1-FF3FC55FC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http://www.kinseher.com </a:t>
            </a:r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9DD12-073E-AE47-9ED5-02867B72B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CCF1-640B-0E43-8F60-4323CEE3028F}" type="slidenum">
              <a:rPr lang="en-CH" smtClean="0"/>
              <a:t>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80564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F9F90-1353-7348-8E5A-2B89D73F2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b="1" dirty="0"/>
              <a:t>Week 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766E9-700E-8749-A6A4-BB9293E12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5127"/>
            <a:ext cx="10515600" cy="4971223"/>
          </a:xfrm>
        </p:spPr>
        <p:txBody>
          <a:bodyPr>
            <a:normAutofit/>
          </a:bodyPr>
          <a:lstStyle/>
          <a:p>
            <a:r>
              <a:rPr lang="en-CH" b="1" dirty="0"/>
              <a:t>New Headway SB Elementary  - Chapter 5 – Page 52/53</a:t>
            </a:r>
          </a:p>
          <a:p>
            <a:pPr lvl="1"/>
            <a:r>
              <a:rPr lang="en-CH" b="1" dirty="0"/>
              <a:t>WAS – WASN’T / WERE – WEREN’T</a:t>
            </a:r>
          </a:p>
          <a:p>
            <a:pPr lvl="2"/>
            <a:r>
              <a:rPr lang="en-CH" dirty="0"/>
              <a:t>Yesterday I was in Lausanne</a:t>
            </a:r>
          </a:p>
          <a:p>
            <a:pPr lvl="2"/>
            <a:r>
              <a:rPr lang="en-CH" dirty="0"/>
              <a:t>You were in bed at 7 pm last night</a:t>
            </a:r>
          </a:p>
          <a:p>
            <a:pPr lvl="2"/>
            <a:r>
              <a:rPr lang="en-CH" dirty="0"/>
              <a:t>They weren’t in Mallorca this year</a:t>
            </a:r>
          </a:p>
          <a:p>
            <a:pPr lvl="2"/>
            <a:r>
              <a:rPr lang="en-CH" dirty="0"/>
              <a:t>I wasn’t happy when school started</a:t>
            </a:r>
          </a:p>
          <a:p>
            <a:pPr lvl="1"/>
            <a:r>
              <a:rPr lang="en-CH" b="1" dirty="0"/>
              <a:t>COULD</a:t>
            </a:r>
          </a:p>
          <a:p>
            <a:pPr lvl="2"/>
            <a:r>
              <a:rPr lang="en-CH" dirty="0"/>
              <a:t>I could swim when I was nine</a:t>
            </a:r>
          </a:p>
          <a:p>
            <a:pPr lvl="2"/>
            <a:r>
              <a:rPr lang="en-CH" dirty="0"/>
              <a:t>I couldn’t drive a car when I was nine</a:t>
            </a:r>
          </a:p>
          <a:p>
            <a:endParaRPr lang="en-CH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DCDDE-B28B-E740-B50B-4CEBA358F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AF4DF-B64D-234C-86F9-D16E397895D7}" type="datetime2">
              <a:rPr lang="de-CH" smtClean="0"/>
              <a:t>Mittwoch, 10. Juni 2020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9253E-75A0-4D4A-AB3D-DF57BADB5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http://www.kinseher.com </a:t>
            </a:r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8D9EC-48F2-C34C-861D-BA02729B1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CCF1-640B-0E43-8F60-4323CEE3028F}" type="slidenum">
              <a:rPr lang="en-CH" smtClean="0"/>
              <a:t>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50859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B05E3-7D84-8142-8CBF-ACF327BC7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765" y="365125"/>
            <a:ext cx="8415365" cy="887347"/>
          </a:xfrm>
        </p:spPr>
        <p:txBody>
          <a:bodyPr anchor="ctr">
            <a:normAutofit/>
          </a:bodyPr>
          <a:lstStyle/>
          <a:p>
            <a:r>
              <a:rPr lang="en-CH" b="1" dirty="0"/>
              <a:t>Week 19 (Suite)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54A986-3B76-D840-96BC-F226ADC32F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56140"/>
          <a:stretch/>
        </p:blipFill>
        <p:spPr>
          <a:xfrm>
            <a:off x="838200" y="1385127"/>
            <a:ext cx="10515600" cy="4791836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A9AD0-0C34-4D4A-8A50-561F235E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A997C3B-DF8A-B743-9822-4E6E7A1D4961}" type="datetime2">
              <a:rPr lang="de-CH" smtClean="0"/>
              <a:pPr>
                <a:spcAft>
                  <a:spcPts val="600"/>
                </a:spcAft>
              </a:pPr>
              <a:t>Mittwoch, 10. Juni 2020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6FFD5-8D44-3E45-A1FF-1FA8ADB5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http://www.kinseher.com </a:t>
            </a:r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5D01D-F94F-9148-9879-C6D3538E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114CCF1-640B-0E43-8F60-4323CEE3028F}" type="slidenum">
              <a:rPr lang="en-CH" smtClean="0"/>
              <a:pPr>
                <a:spcAft>
                  <a:spcPts val="600"/>
                </a:spcAft>
              </a:pPr>
              <a:t>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18680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C0625-FB98-5D4D-8F3C-0337BD68F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Week 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42CAC-BCF7-8141-902C-F70F0C074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b="1" dirty="0"/>
              <a:t>New Headway SB Elementary  - Chapter 5 – Page 56</a:t>
            </a:r>
          </a:p>
          <a:p>
            <a:r>
              <a:rPr lang="en-CH" dirty="0"/>
              <a:t>Vocabulary – Mots composés</a:t>
            </a:r>
          </a:p>
          <a:p>
            <a:pPr lvl="1"/>
            <a:r>
              <a:rPr lang="en-CH" dirty="0"/>
              <a:t>noun + noun</a:t>
            </a:r>
          </a:p>
          <a:p>
            <a:pPr lvl="2"/>
            <a:r>
              <a:rPr lang="en-CH" dirty="0"/>
              <a:t>police woman</a:t>
            </a:r>
          </a:p>
          <a:p>
            <a:pPr lvl="2"/>
            <a:r>
              <a:rPr lang="en-CH" dirty="0"/>
              <a:t>car park</a:t>
            </a:r>
          </a:p>
          <a:p>
            <a:pPr lvl="2"/>
            <a:r>
              <a:rPr lang="en-CH" dirty="0"/>
              <a:t>traffic light</a:t>
            </a:r>
          </a:p>
          <a:p>
            <a:pPr lvl="1"/>
            <a:r>
              <a:rPr lang="en-CH" dirty="0"/>
              <a:t>verb + noun</a:t>
            </a:r>
          </a:p>
          <a:p>
            <a:pPr lvl="2"/>
            <a:r>
              <a:rPr lang="en-CH" dirty="0"/>
              <a:t>speak a foreign language</a:t>
            </a:r>
          </a:p>
          <a:p>
            <a:pPr lvl="2"/>
            <a:r>
              <a:rPr lang="en-CH" dirty="0"/>
              <a:t>watch films online</a:t>
            </a:r>
          </a:p>
          <a:p>
            <a:pPr lvl="2"/>
            <a:r>
              <a:rPr lang="en-CH" dirty="0"/>
              <a:t>live on the third floor</a:t>
            </a:r>
          </a:p>
          <a:p>
            <a:endParaRPr lang="en-CH" dirty="0"/>
          </a:p>
          <a:p>
            <a:endParaRPr lang="en-CH" dirty="0"/>
          </a:p>
          <a:p>
            <a:pPr marL="0" indent="0">
              <a:buNone/>
            </a:pP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BEE88-D4BE-5248-B8EE-76A032567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E1FB-54E2-104B-AA22-0A9FFE63B90B}" type="datetime2">
              <a:rPr lang="de-CH" smtClean="0"/>
              <a:t>Mittwoch, 10. Juni 2020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DC380-907F-594E-92CC-2D80DFD1E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http://www.kinseher.com </a:t>
            </a:r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A7F99-93B8-7B44-8E94-0701C3D95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CCF1-640B-0E43-8F60-4323CEE3028F}" type="slidenum">
              <a:rPr lang="en-CH" smtClean="0"/>
              <a:t>9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059192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PCL Template.potx" id="{3A9805CA-A92E-4F47-AED5-9A16DC6BD499}" vid="{9DFB7B00-3177-7D4B-A91B-25133B9DA4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491</Words>
  <Application>Microsoft Macintosh PowerPoint</Application>
  <PresentationFormat>Widescreen</PresentationFormat>
  <Paragraphs>107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Garamond</vt:lpstr>
      <vt:lpstr>Office Theme</vt:lpstr>
      <vt:lpstr>Revision</vt:lpstr>
      <vt:lpstr>Week 12</vt:lpstr>
      <vt:lpstr>Week 13</vt:lpstr>
      <vt:lpstr>Week 14</vt:lpstr>
      <vt:lpstr>Week 14 (suite)</vt:lpstr>
      <vt:lpstr>Week 18</vt:lpstr>
      <vt:lpstr>Week 19</vt:lpstr>
      <vt:lpstr>Week 19 (Suite)</vt:lpstr>
      <vt:lpstr>Week 20</vt:lpstr>
      <vt:lpstr>Week 20 (Suite)</vt:lpstr>
      <vt:lpstr>Week 22</vt:lpstr>
      <vt:lpstr>Week 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Revision</dc:title>
  <dc:creator>Dominic Kinseher</dc:creator>
  <cp:lastModifiedBy>Dominic Kinseher</cp:lastModifiedBy>
  <cp:revision>1</cp:revision>
  <dcterms:created xsi:type="dcterms:W3CDTF">2020-06-10T14:46:17Z</dcterms:created>
  <dcterms:modified xsi:type="dcterms:W3CDTF">2020-06-10T14:57:34Z</dcterms:modified>
</cp:coreProperties>
</file>