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C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EEB125-515D-624E-9BF3-919687F881FA}" v="15" dt="2020-06-06T11:50:47.4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77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1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minic Kinseher" userId="e6e8be1c72a58ee0" providerId="LiveId" clId="{6EEEB125-515D-624E-9BF3-919687F881FA}"/>
    <pc:docChg chg="custSel modSld">
      <pc:chgData name="Dominic Kinseher" userId="e6e8be1c72a58ee0" providerId="LiveId" clId="{6EEEB125-515D-624E-9BF3-919687F881FA}" dt="2020-06-10T08:39:53.735" v="124" actId="20577"/>
      <pc:docMkLst>
        <pc:docMk/>
      </pc:docMkLst>
      <pc:sldChg chg="modSp">
        <pc:chgData name="Dominic Kinseher" userId="e6e8be1c72a58ee0" providerId="LiveId" clId="{6EEEB125-515D-624E-9BF3-919687F881FA}" dt="2020-06-10T08:39:42.702" v="122" actId="20577"/>
        <pc:sldMkLst>
          <pc:docMk/>
          <pc:sldMk cId="333778707" sldId="256"/>
        </pc:sldMkLst>
        <pc:spChg chg="mod">
          <ac:chgData name="Dominic Kinseher" userId="e6e8be1c72a58ee0" providerId="LiveId" clId="{6EEEB125-515D-624E-9BF3-919687F881FA}" dt="2020-06-10T08:39:42.702" v="122" actId="20577"/>
          <ac:spMkLst>
            <pc:docMk/>
            <pc:sldMk cId="333778707" sldId="256"/>
            <ac:spMk id="2" creationId="{2FA89C7A-78C0-9944-B6B5-3615AD408F7E}"/>
          </ac:spMkLst>
        </pc:spChg>
      </pc:sldChg>
      <pc:sldChg chg="modSp">
        <pc:chgData name="Dominic Kinseher" userId="e6e8be1c72a58ee0" providerId="LiveId" clId="{6EEEB125-515D-624E-9BF3-919687F881FA}" dt="2020-06-06T11:33:48.344" v="7" actId="20577"/>
        <pc:sldMkLst>
          <pc:docMk/>
          <pc:sldMk cId="637983897" sldId="257"/>
        </pc:sldMkLst>
        <pc:spChg chg="mod">
          <ac:chgData name="Dominic Kinseher" userId="e6e8be1c72a58ee0" providerId="LiveId" clId="{6EEEB125-515D-624E-9BF3-919687F881FA}" dt="2020-06-06T11:33:48.344" v="7" actId="20577"/>
          <ac:spMkLst>
            <pc:docMk/>
            <pc:sldMk cId="637983897" sldId="257"/>
            <ac:spMk id="3" creationId="{9D1BD08C-A196-8A44-B7C1-D0C5581FF29D}"/>
          </ac:spMkLst>
        </pc:spChg>
      </pc:sldChg>
      <pc:sldChg chg="modSp">
        <pc:chgData name="Dominic Kinseher" userId="e6e8be1c72a58ee0" providerId="LiveId" clId="{6EEEB125-515D-624E-9BF3-919687F881FA}" dt="2020-06-10T08:39:47.755" v="123" actId="20577"/>
        <pc:sldMkLst>
          <pc:docMk/>
          <pc:sldMk cId="1697121050" sldId="258"/>
        </pc:sldMkLst>
        <pc:spChg chg="mod">
          <ac:chgData name="Dominic Kinseher" userId="e6e8be1c72a58ee0" providerId="LiveId" clId="{6EEEB125-515D-624E-9BF3-919687F881FA}" dt="2020-06-10T08:39:47.755" v="123" actId="20577"/>
          <ac:spMkLst>
            <pc:docMk/>
            <pc:sldMk cId="1697121050" sldId="258"/>
            <ac:spMk id="3" creationId="{5B18A5AA-1371-7247-9423-F4038133D280}"/>
          </ac:spMkLst>
        </pc:spChg>
      </pc:sldChg>
      <pc:sldChg chg="modSp">
        <pc:chgData name="Dominic Kinseher" userId="e6e8be1c72a58ee0" providerId="LiveId" clId="{6EEEB125-515D-624E-9BF3-919687F881FA}" dt="2020-06-06T11:43:24.414" v="75" actId="20577"/>
        <pc:sldMkLst>
          <pc:docMk/>
          <pc:sldMk cId="992323662" sldId="259"/>
        </pc:sldMkLst>
        <pc:spChg chg="mod">
          <ac:chgData name="Dominic Kinseher" userId="e6e8be1c72a58ee0" providerId="LiveId" clId="{6EEEB125-515D-624E-9BF3-919687F881FA}" dt="2020-06-06T11:43:24.414" v="75" actId="20577"/>
          <ac:spMkLst>
            <pc:docMk/>
            <pc:sldMk cId="992323662" sldId="259"/>
            <ac:spMk id="3" creationId="{CFD7FF8F-74AB-F543-B2D6-1329CA96D039}"/>
          </ac:spMkLst>
        </pc:spChg>
      </pc:sldChg>
      <pc:sldChg chg="modSp">
        <pc:chgData name="Dominic Kinseher" userId="e6e8be1c72a58ee0" providerId="LiveId" clId="{6EEEB125-515D-624E-9BF3-919687F881FA}" dt="2020-06-10T08:39:53.735" v="124" actId="20577"/>
        <pc:sldMkLst>
          <pc:docMk/>
          <pc:sldMk cId="2188503649" sldId="260"/>
        </pc:sldMkLst>
        <pc:spChg chg="mod">
          <ac:chgData name="Dominic Kinseher" userId="e6e8be1c72a58ee0" providerId="LiveId" clId="{6EEEB125-515D-624E-9BF3-919687F881FA}" dt="2020-06-10T08:39:53.735" v="124" actId="20577"/>
          <ac:spMkLst>
            <pc:docMk/>
            <pc:sldMk cId="2188503649" sldId="260"/>
            <ac:spMk id="3" creationId="{541E5753-5471-DF4C-9C76-AF9C776D4205}"/>
          </ac:spMkLst>
        </pc:spChg>
      </pc:sldChg>
      <pc:sldChg chg="modSp">
        <pc:chgData name="Dominic Kinseher" userId="e6e8be1c72a58ee0" providerId="LiveId" clId="{6EEEB125-515D-624E-9BF3-919687F881FA}" dt="2020-06-06T11:34:34.299" v="11"/>
        <pc:sldMkLst>
          <pc:docMk/>
          <pc:sldMk cId="2280564812" sldId="261"/>
        </pc:sldMkLst>
        <pc:spChg chg="mod">
          <ac:chgData name="Dominic Kinseher" userId="e6e8be1c72a58ee0" providerId="LiveId" clId="{6EEEB125-515D-624E-9BF3-919687F881FA}" dt="2020-06-06T11:34:34.299" v="11"/>
          <ac:spMkLst>
            <pc:docMk/>
            <pc:sldMk cId="2280564812" sldId="261"/>
            <ac:spMk id="3" creationId="{E9455CA6-DA98-434D-B02F-69FD18CFF774}"/>
          </ac:spMkLst>
        </pc:spChg>
      </pc:sldChg>
      <pc:sldChg chg="modSp">
        <pc:chgData name="Dominic Kinseher" userId="e6e8be1c72a58ee0" providerId="LiveId" clId="{6EEEB125-515D-624E-9BF3-919687F881FA}" dt="2020-06-06T11:36:20.525" v="28" actId="14"/>
        <pc:sldMkLst>
          <pc:docMk/>
          <pc:sldMk cId="2350859907" sldId="262"/>
        </pc:sldMkLst>
        <pc:spChg chg="mod">
          <ac:chgData name="Dominic Kinseher" userId="e6e8be1c72a58ee0" providerId="LiveId" clId="{6EEEB125-515D-624E-9BF3-919687F881FA}" dt="2020-06-06T11:36:20.525" v="28" actId="14"/>
          <ac:spMkLst>
            <pc:docMk/>
            <pc:sldMk cId="2350859907" sldId="262"/>
            <ac:spMk id="3" creationId="{CC9766E9-700E-8749-A6A4-BB9293E1237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118F3-EFC6-624C-8D76-69554BB8147B}" type="datetimeFigureOut">
              <a:rPr lang="en-CH" smtClean="0"/>
              <a:t>10.06.20</a:t>
            </a:fld>
            <a:endParaRPr lang="en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171A8D-7D86-7A4E-A9B2-4AE332B4946F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778251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171A8D-7D86-7A4E-A9B2-4AE332B4946F}" type="slidenum">
              <a:rPr lang="en-CH" smtClean="0"/>
              <a:t>4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367790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DA6CE-CD58-3C4D-B53A-81035E720B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dirty="0"/>
              <a:t>Click to edit Master title style</a:t>
            </a:r>
            <a:endParaRPr lang="en-CH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F87C7B-E948-B642-B82D-E34423C49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CH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66D919-EF5D-6E48-91A8-A590D5A85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4C222A-0222-1447-9E02-35BF00910F1C}" type="datetime2">
              <a:rPr lang="de-CH" smtClean="0"/>
              <a:t>Mittwoch, 10. Juni 2020</a:t>
            </a:fld>
            <a:endParaRPr lang="en-CH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9AD38C-B340-A244-BA39-FDD64FB62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H" dirty="0"/>
              <a:t>http://www.kinseher.com	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64838D-028C-784F-81F8-9A3F69E50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7A1DCC-F319-6241-8E85-F3708E6A7587}" type="slidenum">
              <a:rPr lang="en-CH" smtClean="0"/>
              <a:pPr/>
              <a:t>‹#›</a:t>
            </a:fld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3247147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2E643-1928-EF47-BB05-A58233B1D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E26D5B-0EE2-9645-89C5-5E58897E32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C2E15E-1247-8346-90DA-C62177F23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9BAE-DCD1-004C-BCC5-EB8F3504554B}" type="datetime2">
              <a:rPr lang="de-CH" smtClean="0"/>
              <a:t>Mittwoch, 10. Juni 2020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631826-29E9-6140-86B1-432E9FCDD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http://www.kinseher.com </a:t>
            </a:r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88CAA2-9CAF-FF43-A161-A8D0544D0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4CCF1-640B-0E43-8F60-4323CEE3028F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282987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D1060B-65A3-C149-86BA-7930C48603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6E7D11-84C4-504C-AE3C-564F958C06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FD0F3-02DE-E840-9D32-9FEB05609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26D58-6172-034A-BA16-69E6D51A4A5D}" type="datetime2">
              <a:rPr lang="de-CH" smtClean="0"/>
              <a:t>Mittwoch, 10. Juni 2020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31D70A-32FE-8F4D-A985-A6BAEF301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http://www.kinseher.com </a:t>
            </a:r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8AF8C6-C678-004F-91B6-586FBF8D9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4CCF1-640B-0E43-8F60-4323CEE3028F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022391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514FB-C650-7B4F-AC70-9DEC31236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9DAC9-7267-BA40-B7F6-B664ACFA2D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150D73-58DC-674F-811A-51F6FB864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9E1FB-54E2-104B-AA22-0A9FFE63B90B}" type="datetime2">
              <a:rPr lang="de-CH" smtClean="0"/>
              <a:t>Mittwoch, 10. Juni 2020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B044BF-6713-1D42-AB53-60B5ACDEE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http://www.kinseher.com </a:t>
            </a:r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62BD52-404E-E843-B267-CCF5C065C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4CCF1-640B-0E43-8F60-4323CEE3028F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747472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32810-4FFF-B244-9806-F6E45C5ED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23A150-DECE-1D42-BEE6-1AAC1C583A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D5E8C6-0124-1246-898D-0705A0463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FC27E-5C01-7244-AC5C-BDCE9D8994C2}" type="datetime2">
              <a:rPr lang="de-CH" smtClean="0"/>
              <a:t>Mittwoch, 10. Juni 2020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7F222-C31A-FD45-B323-79D9C78EB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http://www.kinseher.com </a:t>
            </a:r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AFC07D-14D5-E746-80F4-993519327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4CCF1-640B-0E43-8F60-4323CEE3028F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648287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FC190-DA97-DB40-A89D-1CA37C2D6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281E7F-68D3-4E44-A011-1D86D21CEF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31859"/>
            <a:ext cx="5181600" cy="474510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15629A-851C-9B45-A5B7-C848F92F25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431859"/>
            <a:ext cx="5181600" cy="4745104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CH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F71EDD-8E31-324C-AC29-221989F8B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499C-C76F-9F45-A1FE-FA6FC8104370}" type="datetime2">
              <a:rPr lang="de-CH" smtClean="0"/>
              <a:t>Mittwoch, 10. Juni 2020</a:t>
            </a:fld>
            <a:endParaRPr lang="en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328981-1A3E-594E-A3A0-CA1993D47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http://www.kinseher.com </a:t>
            </a:r>
            <a:endParaRPr lang="en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C99CFE-9C20-2243-941C-F289CEE93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4CCF1-640B-0E43-8F60-4323CEE3028F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579182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6151B-8580-AA45-9F24-A1FFF8E06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7AAAF6-9838-5941-91FC-82F2EE72C5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7944B5-540C-9A40-B192-C0D1473067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950B42-4684-BA4B-8F8F-B32B333671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B7FB0B-ACF8-CF4D-9AB4-BF33E389CC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C57372-A486-2C4E-8E0C-215ADAAC9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1127-C4D8-FA48-AD81-50954F1BE177}" type="datetime2">
              <a:rPr lang="de-CH" smtClean="0"/>
              <a:t>Mittwoch, 10. Juni 2020</a:t>
            </a:fld>
            <a:endParaRPr lang="en-C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62EC43-4AE2-ED4B-BFF1-9FDAEC153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http://www.kinseher.com </a:t>
            </a:r>
            <a:endParaRPr lang="en-C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7F810E-B991-5F48-B2B6-567E539C5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4CCF1-640B-0E43-8F60-4323CEE3028F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566070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97970-E703-9048-8627-354141F78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CH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AA4337-DD11-564C-B631-0FF65D877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65A2B-1856-2C46-B741-9739E86A5BEE}" type="datetime2">
              <a:rPr lang="de-CH" smtClean="0"/>
              <a:t>Mittwoch, 10. Juni 2020</a:t>
            </a:fld>
            <a:endParaRPr lang="en-C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03EBD5-3330-9B4C-9C85-67CE41B5B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http://www.kinseher.com </a:t>
            </a:r>
            <a:endParaRPr lang="en-C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AF692C-2974-BC4F-BDE3-8A4809EB3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4CCF1-640B-0E43-8F60-4323CEE3028F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322308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4A213A-7E1F-1C47-9ACD-3040F3BDB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CCF4D-ED51-8447-BC18-150075C1C3A5}" type="datetime2">
              <a:rPr lang="de-CH" smtClean="0"/>
              <a:t>Mittwoch, 10. Juni 2020</a:t>
            </a:fld>
            <a:endParaRPr lang="en-C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01BAF0-B71A-5343-95B4-907FCBB16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http://www.kinseher.com </a:t>
            </a:r>
            <a:endParaRPr lang="en-C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D959D2-FC63-F240-9366-7601BFFBB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4CCF1-640B-0E43-8F60-4323CEE3028F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908543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98DE5-5C5C-9048-BE5E-35A06F292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2762" y="357104"/>
            <a:ext cx="9339450" cy="93063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dirty="0"/>
              <a:t>Click to edit Master title style</a:t>
            </a:r>
            <a:endParaRPr lang="en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93FDCB-8F1A-6444-B6F1-8EFE59CDB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358073"/>
            <a:ext cx="6172200" cy="450297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CH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C2B05D-DC74-384C-8CB6-5D854592A1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48841F-DE98-7C4B-BFAB-C2BFA95DB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E2457-2DA4-8246-8D50-D76FE51EFBFF}" type="datetime2">
              <a:rPr lang="de-CH" smtClean="0"/>
              <a:t>Mittwoch, 10. Juni 2020</a:t>
            </a:fld>
            <a:endParaRPr lang="en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619337-C215-7141-9845-4015B05FC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http://www.kinseher.com </a:t>
            </a:r>
            <a:endParaRPr lang="en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20CC11-7642-1C4F-AB10-0A147CCB0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4CCF1-640B-0E43-8F60-4323CEE3028F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4071995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3D17C-ADDC-6941-B0D7-FDAB94473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C66FD6-A616-7543-B204-FFB9993686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19DF4D-1C7B-DC41-A8EB-92941B7D2C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3CCDD1-B60E-1B47-BAC2-DA1100466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41465-584A-6D49-9556-DE976737FE37}" type="datetime2">
              <a:rPr lang="de-CH" smtClean="0"/>
              <a:t>Mittwoch, 10. Juni 2020</a:t>
            </a:fld>
            <a:endParaRPr lang="en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22EFF5-A0F5-764B-9A17-ABE81892B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http://www.kinseher.com </a:t>
            </a:r>
            <a:endParaRPr lang="en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28DCFB-B845-A741-BC8D-5A669FEDE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4CCF1-640B-0E43-8F60-4323CEE3028F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709301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F0887A-C39B-A046-B376-AD3E62E12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9765" y="365125"/>
            <a:ext cx="8415365" cy="8873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CH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4619D4-5F79-F644-A012-7641EF7F9D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85127"/>
            <a:ext cx="10515600" cy="47918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CH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CB4364-C450-9D41-BBF9-2EDABA8E74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14A36-C0B9-954E-98C7-97DEEE5943DE}" type="datetime2">
              <a:rPr lang="de-CH" smtClean="0"/>
              <a:t>Mittwoch, 10. Juni 2020</a:t>
            </a:fld>
            <a:endParaRPr lang="en-CH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FEF1D8-28A8-D743-884A-59A27D1767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http://www.kinseher.com </a:t>
            </a:r>
            <a:endParaRPr lang="en-CH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005397-7B48-4241-B1E7-8BD800E6D1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4CCF1-640B-0E43-8F60-4323CEE3028F}" type="slidenum">
              <a:rPr lang="en-CH" smtClean="0"/>
              <a:t>‹#›</a:t>
            </a:fld>
            <a:endParaRPr lang="en-CH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3045402-B51F-7C4E-9EB8-4AB7BC0B7A1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GlowEdges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125131" y="365124"/>
            <a:ext cx="1117928" cy="887347"/>
          </a:xfrm>
          <a:prstGeom prst="rect">
            <a:avLst/>
          </a:prstGeom>
        </p:spPr>
      </p:pic>
      <p:pic>
        <p:nvPicPr>
          <p:cNvPr id="11" name="Picture 10" descr="A picture containing toy&#10;&#10;Description automatically generated">
            <a:extLst>
              <a:ext uri="{FF2B5EF4-FFF2-40B4-BE49-F238E27FC236}">
                <a16:creationId xmlns:a16="http://schemas.microsoft.com/office/drawing/2014/main" id="{B6677439-A441-EA4C-AF34-E1B5BB90ACC1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838200" y="365124"/>
            <a:ext cx="682193" cy="923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241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Helvetica Neue" panose="02000503000000020004" pitchFamily="2" charset="0"/>
          <a:cs typeface="Helvetica Neue" panose="02000503000000020004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aramond" panose="02020404030301010803" pitchFamily="18" charset="0"/>
          <a:ea typeface="Helvetica Neue" panose="02000503000000020004" pitchFamily="2" charset="0"/>
          <a:cs typeface="Helvetica Neue" panose="02000503000000020004" pitchFamily="2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aramond" panose="02020404030301010803" pitchFamily="18" charset="0"/>
          <a:ea typeface="Helvetica Neue" panose="02000503000000020004" pitchFamily="2" charset="0"/>
          <a:cs typeface="Helvetica Neue" panose="02000503000000020004" pitchFamily="2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aramond" panose="02020404030301010803" pitchFamily="18" charset="0"/>
          <a:ea typeface="Helvetica Neue" panose="02000503000000020004" pitchFamily="2" charset="0"/>
          <a:cs typeface="Helvetica Neue" panose="02000503000000020004" pitchFamily="2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aramond" panose="02020404030301010803" pitchFamily="18" charset="0"/>
          <a:ea typeface="Helvetica Neue" panose="02000503000000020004" pitchFamily="2" charset="0"/>
          <a:cs typeface="Helvetica Neue" panose="02000503000000020004" pitchFamily="2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aramond" panose="02020404030301010803" pitchFamily="18" charset="0"/>
          <a:ea typeface="Helvetica Neue" panose="02000503000000020004" pitchFamily="2" charset="0"/>
          <a:cs typeface="Helvetica Neue" panose="02000503000000020004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H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allemand.org/exercices/pronoms/possessif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llemandfacile.com/exercices/exercice-allemand-2/exercice-allemand-65090.ph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quizlet.com/171642791/tekamolo-ubung-1-flash-card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prachekulturkommunikation.com/tekamolo-satzbau-im-deutschen-beispiele-und-erklaerung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89C7A-78C0-9944-B6B5-3615AD408F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H" b="1" dirty="0"/>
              <a:t>Revision – Sujets de Grammaire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FE484B-9CD2-C740-BCB2-1002AFDEDC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H" dirty="0"/>
              <a:t>Back to School</a:t>
            </a:r>
          </a:p>
        </p:txBody>
      </p:sp>
    </p:spTree>
    <p:extLst>
      <p:ext uri="{BB962C8B-B14F-4D97-AF65-F5344CB8AC3E}">
        <p14:creationId xmlns:p14="http://schemas.microsoft.com/office/powerpoint/2010/main" val="333778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1D172-A611-514F-B078-22F0D2EF3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b="1" dirty="0"/>
              <a:t>UD1 – 2.3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1BD08C-A196-8A44-B7C1-D0C5581FF2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H" b="1" dirty="0"/>
              <a:t>Possessivartikel</a:t>
            </a:r>
          </a:p>
          <a:p>
            <a:pPr lvl="1"/>
            <a:r>
              <a:rPr lang="en-GB" dirty="0" err="1"/>
              <a:t>mein</a:t>
            </a:r>
            <a:r>
              <a:rPr lang="en-GB" dirty="0"/>
              <a:t> Haus, </a:t>
            </a:r>
            <a:r>
              <a:rPr lang="en-GB" dirty="0" err="1"/>
              <a:t>deine</a:t>
            </a:r>
            <a:r>
              <a:rPr lang="en-GB" dirty="0"/>
              <a:t> </a:t>
            </a:r>
            <a:r>
              <a:rPr lang="en-GB" dirty="0" err="1"/>
              <a:t>Uhr</a:t>
            </a:r>
            <a:r>
              <a:rPr lang="en-GB" dirty="0"/>
              <a:t>, sein Auto, </a:t>
            </a:r>
            <a:r>
              <a:rPr lang="en-GB" dirty="0" err="1"/>
              <a:t>unsere</a:t>
            </a:r>
            <a:r>
              <a:rPr lang="en-GB" dirty="0"/>
              <a:t> Kinder, </a:t>
            </a:r>
            <a:r>
              <a:rPr lang="en-GB" dirty="0" err="1"/>
              <a:t>eure</a:t>
            </a:r>
            <a:r>
              <a:rPr lang="en-GB" dirty="0"/>
              <a:t> </a:t>
            </a:r>
            <a:r>
              <a:rPr lang="en-GB" dirty="0" err="1"/>
              <a:t>Bücher</a:t>
            </a:r>
            <a:r>
              <a:rPr lang="en-GB" dirty="0"/>
              <a:t>, </a:t>
            </a:r>
            <a:r>
              <a:rPr lang="en-GB" dirty="0" err="1"/>
              <a:t>ihre</a:t>
            </a:r>
            <a:r>
              <a:rPr lang="en-GB" dirty="0"/>
              <a:t> </a:t>
            </a:r>
            <a:r>
              <a:rPr lang="en-GB" dirty="0" err="1"/>
              <a:t>Sorgen</a:t>
            </a:r>
            <a:endParaRPr lang="en-GB" dirty="0"/>
          </a:p>
          <a:p>
            <a:pPr lvl="1"/>
            <a:r>
              <a:rPr lang="en-GB" dirty="0">
                <a:hlinkClick r:id="rId2"/>
              </a:rPr>
              <a:t>https://allemand.org/exercices/pronoms/possessifs/</a:t>
            </a:r>
            <a:endParaRPr lang="en-CH" dirty="0"/>
          </a:p>
          <a:p>
            <a:r>
              <a:rPr lang="en-CH" b="1" dirty="0"/>
              <a:t>Possessivpronomen</a:t>
            </a:r>
          </a:p>
          <a:p>
            <a:pPr lvl="1"/>
            <a:r>
              <a:rPr lang="en-GB" dirty="0"/>
              <a:t>M</a:t>
            </a:r>
            <a:r>
              <a:rPr lang="en-CH" dirty="0"/>
              <a:t>eins, deine, seins, unsere, eure, ihre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A16BDD-0A0B-184A-80D9-43718276D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97813-2141-2445-9225-D44F9FAEF013}" type="datetime2">
              <a:rPr lang="de-CH" smtClean="0"/>
              <a:t>Mittwoch, 10. Juni 2020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2778CC-FA65-5844-A0D6-13F0D6B6B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http://www.kinseher.com </a:t>
            </a:r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03D72-B95A-E444-B468-04EF74921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4CCF1-640B-0E43-8F60-4323CEE3028F}" type="slidenum">
              <a:rPr lang="en-CH" smtClean="0"/>
              <a:t>2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637983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C2833-4102-0147-9BE7-1C01375D0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b="1" dirty="0"/>
              <a:t>UD1 – 2.4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18A5AA-1371-7247-9423-F4038133D2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H" b="1" dirty="0"/>
              <a:t>Die Uhrzeit</a:t>
            </a:r>
          </a:p>
          <a:p>
            <a:pPr lvl="1"/>
            <a:r>
              <a:rPr lang="en-CH" dirty="0"/>
              <a:t>5 nach</a:t>
            </a:r>
          </a:p>
          <a:p>
            <a:pPr lvl="1"/>
            <a:r>
              <a:rPr lang="en-CH" dirty="0"/>
              <a:t>Viertel nach / vor</a:t>
            </a:r>
          </a:p>
          <a:p>
            <a:pPr lvl="1"/>
            <a:r>
              <a:rPr lang="en-CH" dirty="0"/>
              <a:t>Halb</a:t>
            </a:r>
          </a:p>
          <a:p>
            <a:pPr lvl="2"/>
            <a:r>
              <a:rPr lang="en-CH" dirty="0"/>
              <a:t>Es ist fünf nach zwei (14:05). Es ist viertel vor vier (15:45). Es ist halb drei (14:30)</a:t>
            </a:r>
          </a:p>
          <a:p>
            <a:pPr lvl="1"/>
            <a:r>
              <a:rPr lang="en-GB" dirty="0">
                <a:hlinkClick r:id="rId2"/>
              </a:rPr>
              <a:t>https://www.allemandfacile.com/exercices/exercice-allemand-2/exercice-allemand-25200.php</a:t>
            </a:r>
          </a:p>
          <a:p>
            <a:pPr lvl="1"/>
            <a:r>
              <a:rPr lang="en-GB" dirty="0">
                <a:hlinkClick r:id="rId2"/>
              </a:rPr>
              <a:t>https://www.allemandfacile.com/exercices/exercice-allemand-2/exercice-allemand-65090.php</a:t>
            </a:r>
            <a:r>
              <a:rPr lang="en-GB" dirty="0"/>
              <a:t> </a:t>
            </a:r>
            <a:endParaRPr lang="en-CH" dirty="0"/>
          </a:p>
          <a:p>
            <a:r>
              <a:rPr lang="en-CH" b="1" dirty="0"/>
              <a:t>Die Stellung des Verbs im Hauptsatz</a:t>
            </a:r>
          </a:p>
          <a:p>
            <a:pPr lvl="1"/>
            <a:r>
              <a:rPr lang="en-CH" dirty="0"/>
              <a:t>Verb immer an </a:t>
            </a:r>
            <a:r>
              <a:rPr lang="en-CH" b="1" dirty="0"/>
              <a:t>ZWEITER</a:t>
            </a:r>
            <a:r>
              <a:rPr lang="en-CH" dirty="0"/>
              <a:t> Stelle</a:t>
            </a:r>
          </a:p>
          <a:p>
            <a:pPr lvl="2"/>
            <a:r>
              <a:rPr lang="en-CH" dirty="0"/>
              <a:t>Ich sehe einen Film. Du fährst Auto</a:t>
            </a:r>
          </a:p>
          <a:p>
            <a:pPr lvl="1"/>
            <a:r>
              <a:rPr lang="en-CH" dirty="0"/>
              <a:t>Partizip, Infinitiv oder Trennbare Vorsilbe (Particule séparable) am Ende</a:t>
            </a:r>
          </a:p>
          <a:p>
            <a:pPr lvl="2"/>
            <a:r>
              <a:rPr lang="en-CH" dirty="0"/>
              <a:t>Er hat ein Sandwich gegessen. Ich werde ins Kino gehen. </a:t>
            </a:r>
            <a:r>
              <a:rPr lang="en-GB" dirty="0"/>
              <a:t>D</a:t>
            </a:r>
            <a:r>
              <a:rPr lang="en-CH" dirty="0"/>
              <a:t>er Unterricht findet sonntags nicht statt.</a:t>
            </a:r>
          </a:p>
          <a:p>
            <a:pPr lvl="2"/>
            <a:endParaRPr lang="en-CH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3E8D2F-5908-A44D-BBF0-F2E22A615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C8042-79D7-E346-89B2-829EE00BC459}" type="datetime2">
              <a:rPr lang="de-CH" smtClean="0"/>
              <a:t>Mittwoch, 10. Juni 2020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37CBBC-B5B1-B545-8D9B-53B17A46C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http://www.kinseher.com </a:t>
            </a:r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AD27EF-B2D6-1D4F-BC0C-4DF8CECED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4CCF1-640B-0E43-8F60-4323CEE3028F}" type="slidenum">
              <a:rPr lang="en-CH" smtClean="0"/>
              <a:t>3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697121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88281-139F-EE4B-A38B-9CA6D0129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b="1" dirty="0"/>
              <a:t>UD1 – 3.1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7FF8F-74AB-F543-B2D6-1329CA96D0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H" b="1" dirty="0"/>
              <a:t>Der Konjunktiv 2</a:t>
            </a:r>
          </a:p>
          <a:p>
            <a:pPr lvl="1"/>
            <a:r>
              <a:rPr lang="en-CH" dirty="0"/>
              <a:t>Utilisé surtout pour être poli quand on pose une question</a:t>
            </a:r>
          </a:p>
          <a:p>
            <a:pPr lvl="2"/>
            <a:r>
              <a:rPr lang="en-CH" dirty="0"/>
              <a:t>Dürfte ich ein Glas Wasser haben? Könnten Sie mir helfen?</a:t>
            </a:r>
          </a:p>
          <a:p>
            <a:pPr lvl="2"/>
            <a:endParaRPr lang="en-CH" dirty="0"/>
          </a:p>
          <a:p>
            <a:r>
              <a:rPr lang="en-CH" b="1" dirty="0"/>
              <a:t>Die Stellung der Temporalen, Modalen und Lokalen Angaben (TEKAMOLO)</a:t>
            </a:r>
          </a:p>
          <a:p>
            <a:pPr lvl="1"/>
            <a:r>
              <a:rPr lang="en-CH" dirty="0"/>
              <a:t>Dativ avant Temps avant Cause avant Modalité (avant Accusativ) avant Lieu (locus)</a:t>
            </a:r>
          </a:p>
          <a:p>
            <a:pPr lvl="2"/>
            <a:r>
              <a:rPr lang="en-CH" dirty="0"/>
              <a:t>Ich fahre am Samstag (temps) wegen eines Fussballmatches (cause) mit dem Auto (modalité) nach Bern (lieu).</a:t>
            </a:r>
          </a:p>
          <a:p>
            <a:pPr lvl="1"/>
            <a:r>
              <a:rPr lang="en-GB" dirty="0">
                <a:hlinkClick r:id="rId3"/>
              </a:rPr>
              <a:t>https://quizlet.com/171642791/tekamolo-ubung-1-flash-cards/</a:t>
            </a:r>
            <a:endParaRPr lang="en-GB" dirty="0"/>
          </a:p>
          <a:p>
            <a:pPr lvl="1"/>
            <a:r>
              <a:rPr lang="en-GB" dirty="0">
                <a:hlinkClick r:id="rId4"/>
              </a:rPr>
              <a:t>https://sprachekulturkommunikation.com/tekamolo-satzbau-im-deutschen-beispiele-und-erklaerung/</a:t>
            </a:r>
            <a:r>
              <a:rPr lang="en-GB" dirty="0"/>
              <a:t> </a:t>
            </a:r>
            <a:endParaRPr lang="en-CH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6DFAE3-D256-334A-A693-EF207EBFB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8726-1E69-644A-8754-E828516B1E32}" type="datetime2">
              <a:rPr lang="de-CH" smtClean="0"/>
              <a:t>Mittwoch, 10. Juni 2020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3EC9DC-C70B-0D4A-996F-2842B395A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http://www.kinseher.com </a:t>
            </a:r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F09279-122C-704B-9141-436E49EF8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4CCF1-640B-0E43-8F60-4323CEE3028F}" type="slidenum">
              <a:rPr lang="en-CH" smtClean="0"/>
              <a:t>4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992323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46EF7-E34D-824A-A34E-57F32ED6F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b="1" dirty="0"/>
              <a:t>UD1 – 3.2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1E5753-5471-DF4C-9C76-AF9C776D42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b="1" dirty="0"/>
              <a:t>Der </a:t>
            </a:r>
            <a:r>
              <a:rPr lang="en-GB" b="1" dirty="0" err="1"/>
              <a:t>Dativ</a:t>
            </a:r>
            <a:endParaRPr lang="en-GB" b="1" dirty="0"/>
          </a:p>
          <a:p>
            <a:pPr lvl="1"/>
            <a:r>
              <a:rPr lang="en-GB" dirty="0"/>
              <a:t>Le complement </a:t>
            </a:r>
            <a:r>
              <a:rPr lang="en-GB" dirty="0" err="1"/>
              <a:t>d’objet</a:t>
            </a:r>
            <a:r>
              <a:rPr lang="en-GB" dirty="0"/>
              <a:t> indirect / le complement de </a:t>
            </a:r>
            <a:r>
              <a:rPr lang="en-GB" dirty="0" err="1"/>
              <a:t>verbe</a:t>
            </a:r>
            <a:r>
              <a:rPr lang="en-GB" dirty="0"/>
              <a:t> indirect</a:t>
            </a:r>
          </a:p>
          <a:p>
            <a:pPr lvl="1"/>
            <a:r>
              <a:rPr lang="en-GB" dirty="0" err="1"/>
              <a:t>À</a:t>
            </a:r>
            <a:r>
              <a:rPr lang="en-GB" dirty="0"/>
              <a:t> qui? A quoi?</a:t>
            </a:r>
          </a:p>
          <a:p>
            <a:pPr lvl="2"/>
            <a:r>
              <a:rPr lang="en-GB" dirty="0"/>
              <a:t>Ich </a:t>
            </a:r>
            <a:r>
              <a:rPr lang="en-GB" dirty="0" err="1"/>
              <a:t>gebe</a:t>
            </a:r>
            <a:r>
              <a:rPr lang="en-GB" dirty="0"/>
              <a:t> </a:t>
            </a:r>
            <a:r>
              <a:rPr lang="en-GB" dirty="0" err="1"/>
              <a:t>dem</a:t>
            </a:r>
            <a:r>
              <a:rPr lang="en-GB" dirty="0"/>
              <a:t> Kind </a:t>
            </a:r>
            <a:r>
              <a:rPr lang="en-GB" dirty="0" err="1"/>
              <a:t>einen</a:t>
            </a:r>
            <a:r>
              <a:rPr lang="en-GB" dirty="0"/>
              <a:t> </a:t>
            </a:r>
            <a:r>
              <a:rPr lang="en-GB" dirty="0" err="1"/>
              <a:t>Apfel</a:t>
            </a:r>
            <a:r>
              <a:rPr lang="en-GB" dirty="0"/>
              <a:t>.  </a:t>
            </a:r>
          </a:p>
          <a:p>
            <a:pPr lvl="2"/>
            <a:r>
              <a:rPr lang="en-GB" dirty="0"/>
              <a:t>Ich </a:t>
            </a:r>
            <a:r>
              <a:rPr lang="en-GB" dirty="0" err="1"/>
              <a:t>gebe</a:t>
            </a:r>
            <a:r>
              <a:rPr lang="en-GB" dirty="0"/>
              <a:t> </a:t>
            </a:r>
            <a:r>
              <a:rPr lang="en-GB" dirty="0" err="1"/>
              <a:t>ihm</a:t>
            </a:r>
            <a:r>
              <a:rPr lang="en-GB" dirty="0"/>
              <a:t> </a:t>
            </a:r>
            <a:r>
              <a:rPr lang="en-GB" dirty="0" err="1"/>
              <a:t>einen</a:t>
            </a:r>
            <a:r>
              <a:rPr lang="en-GB" dirty="0"/>
              <a:t> </a:t>
            </a:r>
            <a:r>
              <a:rPr lang="en-GB" dirty="0" err="1"/>
              <a:t>Apfel</a:t>
            </a:r>
            <a:r>
              <a:rPr lang="en-GB" dirty="0"/>
              <a:t>.  </a:t>
            </a:r>
          </a:p>
          <a:p>
            <a:pPr lvl="2"/>
            <a:r>
              <a:rPr lang="en-GB" dirty="0"/>
              <a:t>Ich </a:t>
            </a:r>
            <a:r>
              <a:rPr lang="en-GB" dirty="0" err="1"/>
              <a:t>gebe</a:t>
            </a:r>
            <a:r>
              <a:rPr lang="en-GB" dirty="0"/>
              <a:t> </a:t>
            </a:r>
            <a:r>
              <a:rPr lang="en-GB" dirty="0" err="1"/>
              <a:t>ihn</a:t>
            </a:r>
            <a:r>
              <a:rPr lang="en-GB" dirty="0"/>
              <a:t> </a:t>
            </a:r>
            <a:r>
              <a:rPr lang="en-GB" dirty="0" err="1"/>
              <a:t>dem</a:t>
            </a:r>
            <a:r>
              <a:rPr lang="en-GB" dirty="0"/>
              <a:t> Kind </a:t>
            </a:r>
          </a:p>
          <a:p>
            <a:pPr lvl="2"/>
            <a:r>
              <a:rPr lang="en-GB" dirty="0"/>
              <a:t>Ich </a:t>
            </a:r>
            <a:r>
              <a:rPr lang="en-GB" dirty="0" err="1"/>
              <a:t>gebe</a:t>
            </a:r>
            <a:r>
              <a:rPr lang="en-GB" dirty="0"/>
              <a:t> </a:t>
            </a:r>
            <a:r>
              <a:rPr lang="en-GB" dirty="0" err="1"/>
              <a:t>ihn</a:t>
            </a:r>
            <a:r>
              <a:rPr lang="en-GB" dirty="0"/>
              <a:t> </a:t>
            </a:r>
            <a:r>
              <a:rPr lang="en-GB" dirty="0" err="1"/>
              <a:t>ihm</a:t>
            </a:r>
            <a:r>
              <a:rPr lang="en-GB" dirty="0"/>
              <a:t>. </a:t>
            </a:r>
          </a:p>
          <a:p>
            <a:pPr lvl="2"/>
            <a:endParaRPr lang="en-GB" dirty="0"/>
          </a:p>
          <a:p>
            <a:pPr lvl="1"/>
            <a:r>
              <a:rPr lang="en-GB" dirty="0"/>
              <a:t>https://</a:t>
            </a:r>
            <a:r>
              <a:rPr lang="en-GB" dirty="0" err="1"/>
              <a:t>allemand.org</a:t>
            </a:r>
            <a:r>
              <a:rPr lang="en-GB" dirty="0"/>
              <a:t>/</a:t>
            </a:r>
            <a:r>
              <a:rPr lang="en-GB" dirty="0" err="1"/>
              <a:t>exercices</a:t>
            </a:r>
            <a:r>
              <a:rPr lang="en-GB" dirty="0"/>
              <a:t>/</a:t>
            </a:r>
            <a:r>
              <a:rPr lang="en-GB" dirty="0" err="1"/>
              <a:t>declinaisons</a:t>
            </a:r>
            <a:r>
              <a:rPr lang="en-GB" dirty="0"/>
              <a:t>/</a:t>
            </a:r>
            <a:r>
              <a:rPr lang="en-GB" dirty="0" err="1"/>
              <a:t>datif</a:t>
            </a:r>
            <a:r>
              <a:rPr lang="en-GB" dirty="0"/>
              <a:t>/</a:t>
            </a:r>
          </a:p>
          <a:p>
            <a:r>
              <a:rPr lang="en-GB" b="1" dirty="0" err="1"/>
              <a:t>Personalpronomen</a:t>
            </a:r>
            <a:r>
              <a:rPr lang="en-GB" b="1" dirty="0"/>
              <a:t> (Nom, </a:t>
            </a:r>
            <a:r>
              <a:rPr lang="en-GB" b="1" dirty="0" err="1"/>
              <a:t>Akk</a:t>
            </a:r>
            <a:r>
              <a:rPr lang="en-GB" b="1" dirty="0"/>
              <a:t>, </a:t>
            </a:r>
            <a:r>
              <a:rPr lang="en-GB" b="1" dirty="0" err="1"/>
              <a:t>Dat</a:t>
            </a:r>
            <a:r>
              <a:rPr lang="en-GB" b="1" dirty="0"/>
              <a:t>)</a:t>
            </a:r>
          </a:p>
          <a:p>
            <a:pPr lvl="2"/>
            <a:r>
              <a:rPr lang="en-GB" dirty="0"/>
              <a:t>ich -&gt; </a:t>
            </a:r>
            <a:r>
              <a:rPr lang="en-GB" dirty="0" err="1"/>
              <a:t>mich</a:t>
            </a:r>
            <a:r>
              <a:rPr lang="en-GB" dirty="0"/>
              <a:t> -&gt; </a:t>
            </a:r>
            <a:r>
              <a:rPr lang="en-GB" dirty="0" err="1"/>
              <a:t>mir</a:t>
            </a:r>
            <a:r>
              <a:rPr lang="en-GB" dirty="0"/>
              <a:t>			</a:t>
            </a:r>
            <a:r>
              <a:rPr lang="en-GB" dirty="0" err="1"/>
              <a:t>wir</a:t>
            </a:r>
            <a:r>
              <a:rPr lang="en-GB" dirty="0"/>
              <a:t> -&gt; </a:t>
            </a:r>
            <a:r>
              <a:rPr lang="en-GB" dirty="0" err="1"/>
              <a:t>uns</a:t>
            </a:r>
            <a:r>
              <a:rPr lang="en-GB" dirty="0"/>
              <a:t> -&gt; </a:t>
            </a:r>
            <a:r>
              <a:rPr lang="en-GB" dirty="0" err="1"/>
              <a:t>uns</a:t>
            </a:r>
            <a:endParaRPr lang="en-GB" dirty="0"/>
          </a:p>
          <a:p>
            <a:pPr lvl="2"/>
            <a:r>
              <a:rPr lang="en-GB" dirty="0"/>
              <a:t>du -&gt; dich -&gt; </a:t>
            </a:r>
            <a:r>
              <a:rPr lang="en-GB" dirty="0" err="1"/>
              <a:t>dir</a:t>
            </a:r>
            <a:r>
              <a:rPr lang="en-GB" dirty="0"/>
              <a:t>			</a:t>
            </a:r>
            <a:r>
              <a:rPr lang="en-GB" dirty="0" err="1"/>
              <a:t>ihr</a:t>
            </a:r>
            <a:r>
              <a:rPr lang="en-GB" dirty="0"/>
              <a:t> -&gt; </a:t>
            </a:r>
            <a:r>
              <a:rPr lang="en-GB" dirty="0" err="1"/>
              <a:t>euch</a:t>
            </a:r>
            <a:r>
              <a:rPr lang="en-GB" dirty="0"/>
              <a:t> -&gt; </a:t>
            </a:r>
            <a:r>
              <a:rPr lang="en-GB" dirty="0" err="1"/>
              <a:t>euch</a:t>
            </a:r>
            <a:endParaRPr lang="en-GB" dirty="0"/>
          </a:p>
          <a:p>
            <a:pPr lvl="2"/>
            <a:r>
              <a:rPr lang="en-GB" dirty="0" err="1"/>
              <a:t>er</a:t>
            </a:r>
            <a:r>
              <a:rPr lang="en-GB" dirty="0"/>
              <a:t> -&gt; </a:t>
            </a:r>
            <a:r>
              <a:rPr lang="en-GB" dirty="0" err="1"/>
              <a:t>sich</a:t>
            </a:r>
            <a:r>
              <a:rPr lang="en-GB" dirty="0"/>
              <a:t> -&gt; </a:t>
            </a:r>
            <a:r>
              <a:rPr lang="en-GB" dirty="0" err="1"/>
              <a:t>ihm</a:t>
            </a:r>
            <a:r>
              <a:rPr lang="en-GB" dirty="0"/>
              <a:t>			</a:t>
            </a:r>
            <a:r>
              <a:rPr lang="en-GB" dirty="0" err="1"/>
              <a:t>sie</a:t>
            </a:r>
            <a:r>
              <a:rPr lang="en-GB" dirty="0"/>
              <a:t> -&gt; </a:t>
            </a:r>
            <a:r>
              <a:rPr lang="en-GB" dirty="0" err="1"/>
              <a:t>sie</a:t>
            </a:r>
            <a:r>
              <a:rPr lang="en-GB" dirty="0"/>
              <a:t> -&gt; </a:t>
            </a:r>
            <a:r>
              <a:rPr lang="en-GB" dirty="0" err="1"/>
              <a:t>ihnen</a:t>
            </a:r>
            <a:endParaRPr lang="en-GB" dirty="0"/>
          </a:p>
          <a:p>
            <a:pPr lvl="2"/>
            <a:r>
              <a:rPr lang="en-GB" dirty="0" err="1"/>
              <a:t>sie</a:t>
            </a:r>
            <a:r>
              <a:rPr lang="en-GB" dirty="0"/>
              <a:t> -&gt; </a:t>
            </a:r>
            <a:r>
              <a:rPr lang="en-GB" dirty="0" err="1"/>
              <a:t>sie</a:t>
            </a:r>
            <a:r>
              <a:rPr lang="en-GB" dirty="0"/>
              <a:t> -&gt; </a:t>
            </a:r>
            <a:r>
              <a:rPr lang="en-GB" dirty="0" err="1"/>
              <a:t>ihr</a:t>
            </a:r>
            <a:r>
              <a:rPr lang="en-GB" dirty="0"/>
              <a:t>			Sie -&gt; Sie -&gt; </a:t>
            </a:r>
            <a:r>
              <a:rPr lang="en-GB" dirty="0" err="1"/>
              <a:t>Ihnen</a:t>
            </a:r>
            <a:r>
              <a:rPr lang="en-GB" dirty="0"/>
              <a:t> (politesse)</a:t>
            </a:r>
          </a:p>
          <a:p>
            <a:pPr lvl="2"/>
            <a:r>
              <a:rPr lang="en-GB" dirty="0"/>
              <a:t>es -&gt; es -&gt; </a:t>
            </a:r>
            <a:r>
              <a:rPr lang="en-GB" dirty="0" err="1"/>
              <a:t>ihm</a:t>
            </a:r>
            <a:endParaRPr lang="en-GB" dirty="0"/>
          </a:p>
          <a:p>
            <a:pPr lvl="2"/>
            <a:endParaRPr lang="en-GB" dirty="0"/>
          </a:p>
          <a:p>
            <a:pPr lvl="1"/>
            <a:r>
              <a:rPr lang="en-GB" dirty="0"/>
              <a:t>https://</a:t>
            </a:r>
            <a:r>
              <a:rPr lang="en-GB" dirty="0" err="1"/>
              <a:t>allemand.org</a:t>
            </a:r>
            <a:r>
              <a:rPr lang="en-GB" dirty="0"/>
              <a:t>/</a:t>
            </a:r>
            <a:r>
              <a:rPr lang="en-GB" dirty="0" err="1"/>
              <a:t>exercices</a:t>
            </a:r>
            <a:r>
              <a:rPr lang="en-GB" dirty="0"/>
              <a:t>/</a:t>
            </a:r>
            <a:r>
              <a:rPr lang="en-GB" dirty="0" err="1"/>
              <a:t>pronoms</a:t>
            </a:r>
            <a:r>
              <a:rPr lang="en-GB" dirty="0"/>
              <a:t>/</a:t>
            </a:r>
            <a:r>
              <a:rPr lang="en-GB" dirty="0" err="1"/>
              <a:t>personnels</a:t>
            </a:r>
            <a:r>
              <a:rPr lang="en-GB" dirty="0"/>
              <a:t>/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A4A8F-EA49-6B44-BFD6-656EE77F9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51904-F60C-834C-B5D6-83A5E9836C36}" type="datetime2">
              <a:rPr lang="de-CH" smtClean="0"/>
              <a:t>Mittwoch, 10. Juni 2020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78BBB4-DBFE-8447-8637-E1BBEBF60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http://www.kinseher.com </a:t>
            </a:r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DBADA-09E6-9646-91C4-4DFF9865E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4CCF1-640B-0E43-8F60-4323CEE3028F}" type="slidenum">
              <a:rPr lang="en-CH" smtClean="0"/>
              <a:t>5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188503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F66CB-7F31-1A4D-B058-092BCEAB1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b="1" dirty="0"/>
              <a:t>UD1 – 3.4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455CA6-DA98-434D-B02F-69FD18CFF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H" b="1" dirty="0"/>
              <a:t>Das Futur</a:t>
            </a:r>
          </a:p>
          <a:p>
            <a:pPr lvl="1"/>
            <a:r>
              <a:rPr lang="en-CH" dirty="0"/>
              <a:t>Avec le verbe “werden”</a:t>
            </a:r>
          </a:p>
          <a:p>
            <a:pPr lvl="1"/>
            <a:r>
              <a:rPr lang="en-GB" dirty="0"/>
              <a:t>L</a:t>
            </a:r>
            <a:r>
              <a:rPr lang="en-CH" dirty="0"/>
              <a:t>e verbe ”werden” se trouve à la 2ième  position, le verbe à l’infinitif à la fin.</a:t>
            </a:r>
          </a:p>
          <a:p>
            <a:pPr lvl="2"/>
            <a:r>
              <a:rPr lang="en-CH" dirty="0"/>
              <a:t>Petra wird morgen nicht zur Schule kommen</a:t>
            </a:r>
          </a:p>
          <a:p>
            <a:r>
              <a:rPr lang="en-CH" b="1" dirty="0"/>
              <a:t>Das Futur (exprimé avec le présent)</a:t>
            </a:r>
          </a:p>
          <a:p>
            <a:pPr lvl="1"/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allemand</a:t>
            </a:r>
            <a:r>
              <a:rPr lang="en-GB" dirty="0"/>
              <a:t> on </a:t>
            </a:r>
            <a:r>
              <a:rPr lang="en-GB" dirty="0" err="1"/>
              <a:t>exprime</a:t>
            </a:r>
            <a:r>
              <a:rPr lang="en-GB" dirty="0"/>
              <a:t> </a:t>
            </a:r>
            <a:r>
              <a:rPr lang="en-GB" dirty="0" err="1"/>
              <a:t>souvent</a:t>
            </a:r>
            <a:r>
              <a:rPr lang="en-GB" dirty="0"/>
              <a:t> le future avec le present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rajoutant</a:t>
            </a:r>
            <a:r>
              <a:rPr lang="en-GB" dirty="0"/>
              <a:t> </a:t>
            </a:r>
            <a:r>
              <a:rPr lang="en-GB" dirty="0" err="1"/>
              <a:t>une</a:t>
            </a:r>
            <a:r>
              <a:rPr lang="en-GB" dirty="0"/>
              <a:t> indication de temps.</a:t>
            </a:r>
          </a:p>
          <a:p>
            <a:pPr lvl="2"/>
            <a:r>
              <a:rPr lang="en-GB" dirty="0"/>
              <a:t>In den </a:t>
            </a:r>
            <a:r>
              <a:rPr lang="en-GB" dirty="0" err="1"/>
              <a:t>Sommerferien</a:t>
            </a:r>
            <a:r>
              <a:rPr lang="en-GB" dirty="0"/>
              <a:t> </a:t>
            </a:r>
            <a:r>
              <a:rPr lang="en-GB" dirty="0" err="1"/>
              <a:t>fahren</a:t>
            </a:r>
            <a:r>
              <a:rPr lang="en-GB" dirty="0"/>
              <a:t> </a:t>
            </a:r>
            <a:r>
              <a:rPr lang="en-GB" dirty="0" err="1"/>
              <a:t>wir</a:t>
            </a:r>
            <a:r>
              <a:rPr lang="en-GB" dirty="0"/>
              <a:t> </a:t>
            </a:r>
            <a:r>
              <a:rPr lang="en-GB" dirty="0" err="1"/>
              <a:t>zu</a:t>
            </a:r>
            <a:r>
              <a:rPr lang="en-GB" dirty="0"/>
              <a:t> </a:t>
            </a:r>
            <a:r>
              <a:rPr lang="en-GB" dirty="0" err="1"/>
              <a:t>unseren</a:t>
            </a:r>
            <a:r>
              <a:rPr lang="en-GB" dirty="0"/>
              <a:t> </a:t>
            </a:r>
            <a:r>
              <a:rPr lang="en-GB" dirty="0" err="1"/>
              <a:t>Freunden</a:t>
            </a:r>
            <a:r>
              <a:rPr lang="en-GB" dirty="0"/>
              <a:t> </a:t>
            </a:r>
            <a:r>
              <a:rPr lang="en-GB" dirty="0" err="1"/>
              <a:t>nach</a:t>
            </a:r>
            <a:r>
              <a:rPr lang="en-GB" dirty="0"/>
              <a:t> </a:t>
            </a:r>
            <a:r>
              <a:rPr lang="en-GB" dirty="0" err="1"/>
              <a:t>Frankreich</a:t>
            </a:r>
            <a:endParaRPr lang="en-GB" dirty="0"/>
          </a:p>
          <a:p>
            <a:pPr lvl="2"/>
            <a:endParaRPr lang="en-GB" dirty="0"/>
          </a:p>
          <a:p>
            <a:pPr lvl="1"/>
            <a:r>
              <a:rPr lang="en-GB" dirty="0"/>
              <a:t>https://</a:t>
            </a:r>
            <a:r>
              <a:rPr lang="en-GB" dirty="0" err="1"/>
              <a:t>allemand.org</a:t>
            </a:r>
            <a:r>
              <a:rPr lang="en-GB" dirty="0"/>
              <a:t>/</a:t>
            </a:r>
            <a:r>
              <a:rPr lang="en-GB" dirty="0" err="1"/>
              <a:t>exercices</a:t>
            </a:r>
            <a:r>
              <a:rPr lang="en-GB" dirty="0"/>
              <a:t>/temps/</a:t>
            </a:r>
            <a:r>
              <a:rPr lang="en-GB" dirty="0" err="1"/>
              <a:t>futur</a:t>
            </a:r>
            <a:r>
              <a:rPr lang="en-GB" dirty="0"/>
              <a:t>/</a:t>
            </a:r>
            <a:endParaRPr lang="en-CH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CD57FE-7EC5-3241-8566-B04293ED5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BBBFF-73E4-C74D-87DF-B13C3BAB95E0}" type="datetime2">
              <a:rPr lang="de-CH" smtClean="0"/>
              <a:t>Mittwoch, 10. Juni 2020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8CD87-3E49-CC48-8DC1-FF3FC55FC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http://www.kinseher.com </a:t>
            </a:r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C9DD12-073E-AE47-9ED5-02867B72B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4CCF1-640B-0E43-8F60-4323CEE3028F}" type="slidenum">
              <a:rPr lang="en-CH" smtClean="0"/>
              <a:t>6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280564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F9F90-1353-7348-8E5A-2B89D73F2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b="1" dirty="0"/>
              <a:t>UD1 – 3.5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9766E9-700E-8749-A6A4-BB9293E12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H" b="1" dirty="0"/>
              <a:t>Das Perfekt mit “haben” oder “sein”</a:t>
            </a:r>
          </a:p>
          <a:p>
            <a:pPr lvl="1"/>
            <a:r>
              <a:rPr lang="en-GB" b="1" dirty="0"/>
              <a:t>Par default on utilise “</a:t>
            </a:r>
            <a:r>
              <a:rPr lang="en-GB" b="1" dirty="0" err="1"/>
              <a:t>haben</a:t>
            </a:r>
            <a:r>
              <a:rPr lang="en-GB" b="1" dirty="0"/>
              <a:t>”</a:t>
            </a:r>
          </a:p>
          <a:p>
            <a:pPr lvl="2"/>
            <a:r>
              <a:rPr lang="en-GB" dirty="0"/>
              <a:t>Ich </a:t>
            </a:r>
            <a:r>
              <a:rPr lang="en-GB" dirty="0" err="1"/>
              <a:t>habe</a:t>
            </a:r>
            <a:r>
              <a:rPr lang="en-GB" dirty="0"/>
              <a:t> </a:t>
            </a:r>
            <a:r>
              <a:rPr lang="en-GB" dirty="0" err="1"/>
              <a:t>zum</a:t>
            </a:r>
            <a:r>
              <a:rPr lang="en-GB" dirty="0"/>
              <a:t> </a:t>
            </a:r>
            <a:r>
              <a:rPr lang="en-GB" dirty="0" err="1"/>
              <a:t>Frühstück</a:t>
            </a:r>
            <a:r>
              <a:rPr lang="en-GB" dirty="0"/>
              <a:t> </a:t>
            </a:r>
            <a:r>
              <a:rPr lang="en-GB" dirty="0" err="1"/>
              <a:t>ein</a:t>
            </a:r>
            <a:r>
              <a:rPr lang="en-GB" dirty="0"/>
              <a:t> Croissant </a:t>
            </a:r>
            <a:r>
              <a:rPr lang="en-GB" dirty="0" err="1"/>
              <a:t>gegessen</a:t>
            </a:r>
            <a:r>
              <a:rPr lang="en-GB" dirty="0"/>
              <a:t>.</a:t>
            </a:r>
          </a:p>
          <a:p>
            <a:pPr lvl="1"/>
            <a:r>
              <a:rPr lang="en-GB" b="1" dirty="0"/>
              <a:t>On utilise ”Sein” </a:t>
            </a:r>
            <a:r>
              <a:rPr lang="en-GB" b="1" dirty="0" err="1"/>
              <a:t>quand</a:t>
            </a:r>
            <a:endParaRPr lang="en-GB" b="1" dirty="0"/>
          </a:p>
          <a:p>
            <a:pPr lvl="1"/>
            <a:r>
              <a:rPr lang="en-GB" dirty="0" err="1"/>
              <a:t>Verbes</a:t>
            </a:r>
            <a:r>
              <a:rPr lang="en-GB" dirty="0"/>
              <a:t> avec un </a:t>
            </a:r>
            <a:r>
              <a:rPr lang="en-GB" dirty="0" err="1"/>
              <a:t>changement</a:t>
            </a:r>
            <a:r>
              <a:rPr lang="en-GB" dirty="0"/>
              <a:t> de lieu</a:t>
            </a:r>
          </a:p>
          <a:p>
            <a:pPr lvl="2"/>
            <a:r>
              <a:rPr lang="en-GB" dirty="0"/>
              <a:t>Sie </a:t>
            </a:r>
            <a:r>
              <a:rPr lang="en-GB" dirty="0" err="1"/>
              <a:t>ist</a:t>
            </a:r>
            <a:r>
              <a:rPr lang="en-GB" dirty="0"/>
              <a:t> </a:t>
            </a:r>
            <a:r>
              <a:rPr lang="en-GB" dirty="0" err="1"/>
              <a:t>nach</a:t>
            </a:r>
            <a:r>
              <a:rPr lang="en-GB" dirty="0"/>
              <a:t> Paris </a:t>
            </a:r>
            <a:r>
              <a:rPr lang="en-GB" dirty="0" err="1"/>
              <a:t>geflogen</a:t>
            </a:r>
            <a:r>
              <a:rPr lang="en-GB" dirty="0"/>
              <a:t>.</a:t>
            </a:r>
          </a:p>
          <a:p>
            <a:pPr lvl="1"/>
            <a:r>
              <a:rPr lang="en-CH" dirty="0"/>
              <a:t>Verbes avec un changement d’état</a:t>
            </a:r>
          </a:p>
          <a:p>
            <a:pPr lvl="2"/>
            <a:r>
              <a:rPr lang="en-CH" dirty="0"/>
              <a:t>Ich bin heute um 6 Uhr aufgestanden,</a:t>
            </a:r>
          </a:p>
          <a:p>
            <a:pPr lvl="1"/>
            <a:r>
              <a:rPr lang="en-CH" dirty="0"/>
              <a:t>Les verbes “sein, werden, bleiben, gelingen, misslingen, geschehen”</a:t>
            </a:r>
          </a:p>
          <a:p>
            <a:pPr lvl="2"/>
            <a:r>
              <a:rPr lang="en-CH" dirty="0"/>
              <a:t>Wir sind gesund geblieben. </a:t>
            </a:r>
          </a:p>
          <a:p>
            <a:pPr lvl="2"/>
            <a:endParaRPr lang="en-CH" dirty="0"/>
          </a:p>
          <a:p>
            <a:pPr lvl="1"/>
            <a:r>
              <a:rPr lang="en-GB" dirty="0"/>
              <a:t>https://</a:t>
            </a:r>
            <a:r>
              <a:rPr lang="en-GB" dirty="0" err="1"/>
              <a:t>allemand.org</a:t>
            </a:r>
            <a:r>
              <a:rPr lang="en-GB" dirty="0"/>
              <a:t>/</a:t>
            </a:r>
            <a:r>
              <a:rPr lang="en-GB" dirty="0" err="1"/>
              <a:t>exercices</a:t>
            </a:r>
            <a:r>
              <a:rPr lang="en-GB" dirty="0"/>
              <a:t>/temps/parfait/</a:t>
            </a:r>
            <a:endParaRPr lang="en-CH" dirty="0"/>
          </a:p>
          <a:p>
            <a:pPr marL="0" indent="0">
              <a:buNone/>
            </a:pPr>
            <a:endParaRPr lang="en-CH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2DCDDE-B28B-E740-B50B-4CEBA358F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AF4DF-B64D-234C-86F9-D16E397895D7}" type="datetime2">
              <a:rPr lang="de-CH" smtClean="0"/>
              <a:t>Mittwoch, 10. Juni 2020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19253E-75A0-4D4A-AB3D-DF57BADB5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http://www.kinseher.com </a:t>
            </a:r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28D9EC-48F2-C34C-861D-BA02729B1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4CCF1-640B-0E43-8F60-4323CEE3028F}" type="slidenum">
              <a:rPr lang="en-CH" smtClean="0"/>
              <a:t>7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350859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B05E3-7D84-8142-8CBF-ACF327BC7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b="1" dirty="0"/>
              <a:t>Résumé – FCE 100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3D007F-3690-FF4D-B7C2-4DAD721E62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H" dirty="0"/>
              <a:t>Unternehmen Deutsch 1 – Fini</a:t>
            </a:r>
          </a:p>
          <a:p>
            <a:r>
              <a:rPr lang="en-CH" dirty="0"/>
              <a:t>So Geht’s Noch Besser Neu – Chapitres 1 / 2 / 3 / (4) / (5)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FA9AD0-0C34-4D4A-8A50-561F235E2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7C3B-DF8A-B743-9822-4E6E7A1D4961}" type="datetime2">
              <a:rPr lang="de-CH" smtClean="0"/>
              <a:t>Mittwoch, 10. Juni 2020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06FFD5-8D44-3E45-A1FF-1FA8ADB50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http://www.kinseher.com </a:t>
            </a:r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A5D01D-F94F-9148-9879-C6D3538E5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4CCF1-640B-0E43-8F60-4323CEE3028F}" type="slidenum">
              <a:rPr lang="en-CH" smtClean="0"/>
              <a:t>8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918680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PCL Template.potx" id="{3A9805CA-A92E-4F47-AED5-9A16DC6BD499}" vid="{9DFB7B00-3177-7D4B-A91B-25133B9DA4B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</TotalTime>
  <Words>674</Words>
  <Application>Microsoft Macintosh PowerPoint</Application>
  <PresentationFormat>Widescreen</PresentationFormat>
  <Paragraphs>97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Garamond</vt:lpstr>
      <vt:lpstr>Office Theme</vt:lpstr>
      <vt:lpstr>Revision – Sujets de Grammaire</vt:lpstr>
      <vt:lpstr>UD1 – 2.3</vt:lpstr>
      <vt:lpstr>UD1 – 2.4</vt:lpstr>
      <vt:lpstr>UD1 – 3.1</vt:lpstr>
      <vt:lpstr>UD1 – 3.2</vt:lpstr>
      <vt:lpstr>UD1 – 3.4</vt:lpstr>
      <vt:lpstr>UD1 – 3.5</vt:lpstr>
      <vt:lpstr>Résumé – FCE 100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Sujets de Grammaire</dc:title>
  <dc:creator>Dominic Kinseher</dc:creator>
  <cp:lastModifiedBy>Dominic Kinseher</cp:lastModifiedBy>
  <cp:revision>10</cp:revision>
  <dcterms:created xsi:type="dcterms:W3CDTF">2020-06-06T10:00:56Z</dcterms:created>
  <dcterms:modified xsi:type="dcterms:W3CDTF">2020-06-10T08:40:08Z</dcterms:modified>
</cp:coreProperties>
</file>